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479" r:id="rId3"/>
    <p:sldId id="480" r:id="rId4"/>
    <p:sldId id="481" r:id="rId5"/>
    <p:sldId id="483" r:id="rId6"/>
    <p:sldId id="482" r:id="rId7"/>
    <p:sldId id="485" r:id="rId8"/>
    <p:sldId id="484" r:id="rId9"/>
    <p:sldId id="486" r:id="rId10"/>
    <p:sldId id="487" r:id="rId11"/>
    <p:sldId id="478" r:id="rId12"/>
    <p:sldId id="472" r:id="rId13"/>
    <p:sldId id="257" r:id="rId14"/>
    <p:sldId id="475" r:id="rId15"/>
    <p:sldId id="474" r:id="rId16"/>
    <p:sldId id="476" r:id="rId17"/>
    <p:sldId id="477" r:id="rId18"/>
    <p:sldId id="25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01FECD3-7AC5-4BB4-AD72-5328961AA07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7C36CFC-EDBA-42DC-B90A-2204753033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908720"/>
            <a:ext cx="7239000" cy="1512168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rgbClr val="0070C0"/>
                </a:solidFill>
                <a:latin typeface="Monotype Corsiva" pitchFamily="66" charset="0"/>
              </a:rPr>
              <a:t>Занимательное дело</a:t>
            </a:r>
            <a:br>
              <a:rPr lang="ru-RU" sz="3600" b="1" i="1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3600" b="1" i="1" dirty="0" smtClean="0">
                <a:solidFill>
                  <a:srgbClr val="0070C0"/>
                </a:solidFill>
                <a:latin typeface="Monotype Corsiva" pitchFamily="66" charset="0"/>
              </a:rPr>
              <a:t>Рисование</a:t>
            </a:r>
            <a:endParaRPr lang="ru-RU" sz="3600" b="1" i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3284984"/>
            <a:ext cx="8229600" cy="194421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ВЕТКА РЯБИНЫ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БЕРЁЗА</a:t>
            </a:r>
          </a:p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ПОДГОТОВИТЕЛЬНАЯ </a:t>
            </a:r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ГРУППА</a:t>
            </a:r>
          </a:p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Подготовила </a:t>
            </a:r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Михайлова И.Н.</a:t>
            </a:r>
            <a:endParaRPr lang="ru-RU" sz="24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7242048" cy="2088232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rgbClr val="00B050"/>
                </a:solidFill>
                <a:latin typeface="Monotype Corsiva" pitchFamily="66" charset="0"/>
                <a:ea typeface="Batang" pitchFamily="18" charset="-127"/>
              </a:rPr>
              <a:t>Рисование рябины</a:t>
            </a:r>
            <a:endParaRPr lang="ru-RU" sz="6600" dirty="0">
              <a:solidFill>
                <a:srgbClr val="00B050"/>
              </a:solidFill>
              <a:latin typeface="Monotype Corsiva" pitchFamily="66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98928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  <a:t>Опустел скворечник,</a:t>
            </a:r>
            <a:b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  <a:t>улетели птицы.</a:t>
            </a:r>
            <a:b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  <a:t>Листьям на деревьях</a:t>
            </a:r>
            <a:b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  <a:t>тоже не сидится.</a:t>
            </a:r>
            <a:b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  <a:t>Целый день сегодня</a:t>
            </a:r>
            <a:b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  <a:t>всё летят, летят…</a:t>
            </a:r>
            <a:b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  <a:t>видно тоже в </a:t>
            </a:r>
            <a:r>
              <a:rPr lang="ru-RU" sz="2800" dirty="0" err="1" smtClean="0">
                <a:solidFill>
                  <a:srgbClr val="0070C0"/>
                </a:solidFill>
                <a:latin typeface="Monotype Corsiva" pitchFamily="66" charset="0"/>
              </a:rPr>
              <a:t>африку</a:t>
            </a:r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  <a:t>улететь хотят.</a:t>
            </a:r>
            <a:b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  <a:t>О каких признаках осени рассказывается в стихотворении?</a:t>
            </a:r>
            <a:br>
              <a:rPr lang="ru-RU" sz="2800" dirty="0" smtClean="0">
                <a:solidFill>
                  <a:srgbClr val="0070C0"/>
                </a:solidFill>
                <a:latin typeface="Monotype Corsiva" pitchFamily="66" charset="0"/>
              </a:rPr>
            </a:br>
            <a:endParaRPr lang="ru-RU" sz="2800" dirty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7265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  <a:latin typeface="Monotype Corsiva" pitchFamily="66" charset="0"/>
              </a:rPr>
              <a:t>ОПУСТЕЛ СКВОРЕЧНИК</a:t>
            </a:r>
            <a:endParaRPr lang="ru-RU" sz="2000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7170" name="Picture 2" descr="F:\СКВОРЕЧНИ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7608845" cy="57066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7265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  <a:latin typeface="Monotype Corsiva" pitchFamily="66" charset="0"/>
              </a:rPr>
              <a:t>УЛЕТЕЛИ ПТИЦЫ</a:t>
            </a:r>
            <a:endParaRPr lang="ru-RU" sz="2000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6146" name="Picture 2" descr="F:\ПТИЦ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890552"/>
            <a:ext cx="7704856" cy="57845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3087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solidFill>
                  <a:srgbClr val="0070C0"/>
                </a:solidFill>
                <a:latin typeface="Monotype Corsiva" pitchFamily="66" charset="0"/>
              </a:rPr>
              <a:t>ЦЕЛЫЙ ДЕНЬ СЕГОДНЯ</a:t>
            </a:r>
            <a:br>
              <a:rPr lang="ru-RU" sz="22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200" dirty="0" smtClean="0">
                <a:solidFill>
                  <a:srgbClr val="0070C0"/>
                </a:solidFill>
                <a:latin typeface="Monotype Corsiva" pitchFamily="66" charset="0"/>
              </a:rPr>
              <a:t>ВСЁ ЛЕТЯТ, ЛЕТЯТ…</a:t>
            </a:r>
            <a:br>
              <a:rPr lang="ru-RU" sz="22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200" dirty="0" smtClean="0">
                <a:solidFill>
                  <a:srgbClr val="0070C0"/>
                </a:solidFill>
                <a:latin typeface="Monotype Corsiva" pitchFamily="66" charset="0"/>
              </a:rPr>
              <a:t>ВИДНО, ТОЖЕ В АФРИКУ</a:t>
            </a:r>
            <a:br>
              <a:rPr lang="ru-RU" sz="22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2200" dirty="0" smtClean="0">
                <a:solidFill>
                  <a:srgbClr val="0070C0"/>
                </a:solidFill>
                <a:latin typeface="Monotype Corsiva" pitchFamily="66" charset="0"/>
              </a:rPr>
              <a:t>УЛЕТЕТЬ ХОТЯТ.</a:t>
            </a:r>
            <a:endParaRPr lang="ru-RU" sz="2200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5122" name="Picture 2" descr="F:\ЛИСТЬ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7488832" cy="4989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РЯБИНА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7856570" cy="58793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1124744"/>
            <a:ext cx="7242048" cy="36724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latin typeface="Monotype Corsiva" pitchFamily="66" charset="0"/>
              </a:rPr>
              <a:t>НА ОДНОЙ  ВЕТОЧКЕ  РАСПОЛОЖЕНО СРАЗУ  НЕСКОЛЬКО  ЛИСТЬЕВ  -  ОДИН  ЛИСТИК  СВЕРХУ,  ОСТАЛЬНЫЕ ПОПАРНО.  ЛИСТЬЯ  ОВАЛЬНОЙ  ФОРМЫ. НА ДРУГОЙ  ВЕТОЧКЕ  -  ГРОЗДЬ  С ЯГОДАМИ.   ЯГОДЫ РАСОЛОЖЕНЫ  БЛИЗКО  ДРУГ К  ДРУГУ.</a:t>
            </a:r>
            <a:endParaRPr lang="ru-RU" sz="3200" dirty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РЯБИ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471" y="260648"/>
            <a:ext cx="7893844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РЯБИНА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7704855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7242048" cy="2088232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rgbClr val="00B050"/>
                </a:solidFill>
                <a:latin typeface="Monotype Corsiva" pitchFamily="66" charset="0"/>
                <a:ea typeface="Batang" pitchFamily="18" charset="-127"/>
              </a:rPr>
              <a:t>Рисование берёзы</a:t>
            </a:r>
            <a:endParaRPr lang="ru-RU" sz="6600" dirty="0">
              <a:solidFill>
                <a:srgbClr val="00B050"/>
              </a:solidFill>
              <a:latin typeface="Monotype Corsiva" pitchFamily="66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БЕРЁЗА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3" y="195287"/>
            <a:ext cx="6054889" cy="7050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211144" cy="5760640"/>
          </a:xfrm>
        </p:spPr>
        <p:txBody>
          <a:bodyPr>
            <a:noAutofit/>
          </a:bodyPr>
          <a:lstStyle/>
          <a:p>
            <a:pPr algn="ctr"/>
            <a: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Если б дали берёзе расчёску,</a:t>
            </a:r>
            <a:b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Изменила б берёза причёску:</a:t>
            </a:r>
            <a:b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 речку, как в зеркало, глядя,</a:t>
            </a:r>
            <a:b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Расчесала б кудрявые пряди,</a:t>
            </a:r>
            <a:b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вошло б у неё в привычку</a:t>
            </a:r>
            <a:b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По утрам заплетать косичку.</a:t>
            </a:r>
            <a:b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БЕРЁЗА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7813501" cy="6049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7211144" cy="4680520"/>
          </a:xfrm>
        </p:spPr>
        <p:txBody>
          <a:bodyPr>
            <a:noAutofit/>
          </a:bodyPr>
          <a:lstStyle/>
          <a:p>
            <a:pPr algn="ctr"/>
            <a: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рассматривание берёзы.</a:t>
            </a:r>
            <a: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У берёзы высокий тонкий ствол с чёрными полосками, гибкие чёрные ветви, круглые листья.</a:t>
            </a:r>
            <a:br>
              <a:rPr lang="ru-RU" sz="32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БЕРЁЗ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760923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845264"/>
          </a:xfrm>
        </p:spPr>
        <p:txBody>
          <a:bodyPr/>
          <a:lstStyle/>
          <a:p>
            <a:pPr algn="ctr"/>
            <a:r>
              <a:rPr lang="ru-RU" sz="3600" b="0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Рисование берёзы.</a:t>
            </a:r>
            <a:br>
              <a:rPr lang="ru-RU" sz="3600" b="0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0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Сначала надо нарисовать ствол с расходящимися в разные стороны тонкими ветвями, на них расположить круглые листья и закрасить. На стволе берёзы нарисовать чёрные полоски.</a:t>
            </a:r>
            <a:r>
              <a:rPr lang="ru-RU" sz="4000" b="0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4000" b="0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</a:br>
            <a:endParaRPr lang="ru-RU" dirty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2050" name="Picture 2" descr="F:\БЕРЁЗА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6035" y="0"/>
            <a:ext cx="401193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443</TotalTime>
  <Words>62</Words>
  <Application>Microsoft Office PowerPoint</Application>
  <PresentationFormat>Экран (4:3)</PresentationFormat>
  <Paragraphs>16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Batang</vt:lpstr>
      <vt:lpstr>Monotype Corsiva</vt:lpstr>
      <vt:lpstr>Times New Roman</vt:lpstr>
      <vt:lpstr>Trebuchet MS</vt:lpstr>
      <vt:lpstr>Wingdings</vt:lpstr>
      <vt:lpstr>Wingdings 2</vt:lpstr>
      <vt:lpstr>Изящная</vt:lpstr>
      <vt:lpstr>Занимательное дело Рисование</vt:lpstr>
      <vt:lpstr>Рисование рябины</vt:lpstr>
      <vt:lpstr>Опустел скворечник, улетели птицы. Листьям на деревьях тоже не сидится. Целый день сегодня всё летят, летят… видно тоже в африку улететь хотят.  О каких признаках осени рассказывается в стихотворении? </vt:lpstr>
      <vt:lpstr>ОПУСТЕЛ СКВОРЕЧНИК</vt:lpstr>
      <vt:lpstr>УЛЕТЕЛИ ПТИЦЫ</vt:lpstr>
      <vt:lpstr>ЦЕЛЫЙ ДЕНЬ СЕГОДНЯ ВСЁ ЛЕТЯТ, ЛЕТЯТ… ВИДНО, ТОЖЕ В АФРИКУ УЛЕТЕТЬ ХОТЯТ.</vt:lpstr>
      <vt:lpstr>Презентация PowerPoint</vt:lpstr>
      <vt:lpstr>НА ОДНОЙ  ВЕТОЧКЕ  РАСПОЛОЖЕНО СРАЗУ  НЕСКОЛЬКО  ЛИСТЬЕВ  -  ОДИН  ЛИСТИК  СВЕРХУ,  ОСТАЛЬНЫЕ ПОПАРНО.  ЛИСТЬЯ  ОВАЛЬНОЙ  ФОРМЫ. НА ДРУГОЙ  ВЕТОЧКЕ  -  ГРОЗДЬ  С ЯГОДАМИ.   ЯГОДЫ РАСОЛОЖЕНЫ  БЛИЗКО  ДРУГ К  ДРУГУ.</vt:lpstr>
      <vt:lpstr>Презентация PowerPoint</vt:lpstr>
      <vt:lpstr>Презентация PowerPoint</vt:lpstr>
      <vt:lpstr>Рисование берёзы</vt:lpstr>
      <vt:lpstr>Презентация PowerPoint</vt:lpstr>
      <vt:lpstr>         Если б дали берёзе расчёску, Изменила б берёза причёску: В речку, как в зеркало, глядя, Расчесала б кудрявые пряди, И вошло б у неё в привычку По утрам заплетать косичку.     </vt:lpstr>
      <vt:lpstr>Презентация PowerPoint</vt:lpstr>
      <vt:lpstr>            рассматривание берёзы. У берёзы высокий тонкий ствол с чёрными полосками, гибкие чёрные ветви, круглые листья.   </vt:lpstr>
      <vt:lpstr>Презентация PowerPoint</vt:lpstr>
      <vt:lpstr>Рисование берёзы. Сначала надо нарисовать ствол с расходящимися в разные стороны тонкими ветвями, на них расположить круглые листья и закрасить. На стволе берёзы нарисовать чёрные полоски. </vt:lpstr>
      <vt:lpstr>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Вот оно какое наше лето!</dc:title>
  <dc:creator>admin</dc:creator>
  <cp:lastModifiedBy>user</cp:lastModifiedBy>
  <cp:revision>49</cp:revision>
  <dcterms:created xsi:type="dcterms:W3CDTF">2013-06-30T04:24:49Z</dcterms:created>
  <dcterms:modified xsi:type="dcterms:W3CDTF">2026-08-25T02:47:40Z</dcterms:modified>
</cp:coreProperties>
</file>