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9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04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55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80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7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6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43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6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31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3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9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6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8B6E-9B27-4C21-8205-0BE919040E93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65740-6B93-46F0-AFC8-7A9AA9228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5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1403" y="119922"/>
            <a:ext cx="875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Путешествие по Древней Руси</a:t>
            </a:r>
            <a:endParaRPr lang="ru-RU" sz="5400" b="1" dirty="0">
              <a:solidFill>
                <a:srgbClr val="00206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761" y="1874248"/>
            <a:ext cx="7110980" cy="39569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7824866" y="5831174"/>
            <a:ext cx="4122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МБДОУ детский сад №4 «Малыш»</a:t>
            </a:r>
          </a:p>
          <a:p>
            <a:r>
              <a:rPr lang="ru-RU" dirty="0" smtClean="0"/>
              <a:t>Воспитатели: Шестакова М.В.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Одинцова Н.С.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06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82" y="255287"/>
            <a:ext cx="10373193" cy="644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98" y="275444"/>
            <a:ext cx="5204553" cy="39197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8" y="2843040"/>
            <a:ext cx="5546361" cy="363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1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08" y="209557"/>
            <a:ext cx="10867869" cy="64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1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40" y="184365"/>
            <a:ext cx="10777928" cy="63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05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396" y="124534"/>
            <a:ext cx="6053476" cy="656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80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11" y="394818"/>
            <a:ext cx="4203265" cy="22067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4" y="3164916"/>
            <a:ext cx="2269969" cy="22699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777" y="4403705"/>
            <a:ext cx="1952021" cy="24542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427" y="4411104"/>
            <a:ext cx="3057056" cy="20475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885" y="2389839"/>
            <a:ext cx="3321115" cy="18692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183" y="341964"/>
            <a:ext cx="31623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3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06" y="3583545"/>
            <a:ext cx="3412472" cy="255556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740" y="111657"/>
            <a:ext cx="5384935" cy="30307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19" y="3568800"/>
            <a:ext cx="3331335" cy="24985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935" y="3568800"/>
            <a:ext cx="3345446" cy="251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3080" y="411480"/>
            <a:ext cx="8572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Спасибо за внимание.</a:t>
            </a:r>
            <a:endParaRPr lang="ru-RU" sz="6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107" y="2930842"/>
            <a:ext cx="5724446" cy="287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75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</Words>
  <Application>Microsoft Office PowerPoint</Application>
  <PresentationFormat>Широкоэкранный</PresentationFormat>
  <Paragraphs>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 Semibold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2016-03-18T06:16:41Z</dcterms:created>
  <dcterms:modified xsi:type="dcterms:W3CDTF">2016-03-31T23:07:45Z</dcterms:modified>
</cp:coreProperties>
</file>