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1" r:id="rId42"/>
    <p:sldId id="310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9" r:id="rId52"/>
    <p:sldId id="307" r:id="rId53"/>
    <p:sldId id="30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3" autoAdjust="0"/>
    <p:restoredTop sz="92446" autoAdjust="0"/>
  </p:normalViewPr>
  <p:slideViewPr>
    <p:cSldViewPr>
      <p:cViewPr varScale="1">
        <p:scale>
          <a:sx n="107" d="100"/>
          <a:sy n="107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00E0-BDA1-4994-B6F0-07605E91045C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2AF5C-B91E-475E-96F8-693934C506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2AF5C-B91E-475E-96F8-693934C506F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EF26B6-3AD0-499E-8DA0-7357DCB00E28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A3637D-7BF4-42F6-B314-6DC6A7C32EC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Паспорт физкультурного центра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- Пальчиковой гимнастики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 numCol="2">
            <a:normAutofit fontScale="47500" lnSpcReduction="20000"/>
          </a:bodyPr>
          <a:lstStyle/>
          <a:p>
            <a:r>
              <a:rPr lang="ru-RU" sz="2800" b="1" u="sng" dirty="0"/>
              <a:t>ДРУЖБА</a:t>
            </a:r>
            <a:endParaRPr lang="ru-RU" sz="2800" dirty="0"/>
          </a:p>
          <a:p>
            <a:r>
              <a:rPr lang="ru-RU" sz="2800" dirty="0"/>
              <a:t>Дружат в нашей группе Девочки и мальчики.</a:t>
            </a:r>
          </a:p>
          <a:p>
            <a:r>
              <a:rPr lang="ru-RU" sz="2800" dirty="0"/>
              <a:t>Обхватить правой ладонью левую и, покачивать в ритме стихотворения,</a:t>
            </a:r>
          </a:p>
          <a:p>
            <a:r>
              <a:rPr lang="ru-RU" sz="2800" dirty="0"/>
              <a:t>Мы с тобой подружим Маленькие пальчики.</a:t>
            </a:r>
          </a:p>
          <a:p>
            <a:r>
              <a:rPr lang="ru-RU" sz="2800" dirty="0"/>
              <a:t>Обхватить левую ладонь правой и покачивать в ритме стихотворения</a:t>
            </a:r>
          </a:p>
          <a:p>
            <a:r>
              <a:rPr lang="ru-RU" sz="2800" dirty="0"/>
              <a:t>Один, два, три, четыре, пять. Пять, четыре, три, два, один.</a:t>
            </a:r>
          </a:p>
          <a:p>
            <a:r>
              <a:rPr lang="ru-RU" sz="2800" dirty="0"/>
              <a:t>Соединить пальчики обеих рук, начиная с большого. Затем соединять, начиная с мизинца.</a:t>
            </a:r>
          </a:p>
          <a:p>
            <a:r>
              <a:rPr lang="ru-RU" sz="2800" b="1" dirty="0"/>
              <a:t>МЫ ПИСАЛИ</a:t>
            </a:r>
            <a:endParaRPr lang="ru-RU" sz="2800" dirty="0"/>
          </a:p>
          <a:p>
            <a:r>
              <a:rPr lang="ru-RU" sz="2800" dirty="0"/>
              <a:t>Мы писали, мы писали, Наши пальчики устали.</a:t>
            </a:r>
          </a:p>
          <a:p>
            <a:r>
              <a:rPr lang="ru-RU" sz="2800" dirty="0"/>
              <a:t>ритмично сжимать и разжимать кулаки.</a:t>
            </a:r>
          </a:p>
          <a:p>
            <a:r>
              <a:rPr lang="ru-RU" sz="2800" dirty="0"/>
              <a:t>Вы скачите, пальчики,</a:t>
            </a:r>
          </a:p>
          <a:p>
            <a:r>
              <a:rPr lang="ru-RU" sz="2800" dirty="0"/>
              <a:t>пальчики " скачут" по столу</a:t>
            </a:r>
          </a:p>
          <a:p>
            <a:r>
              <a:rPr lang="ru-RU" sz="2800" dirty="0"/>
              <a:t>Как солнечные зайчики.</a:t>
            </a:r>
          </a:p>
          <a:p>
            <a:r>
              <a:rPr lang="ru-RU" sz="2800" dirty="0"/>
              <a:t>указательный и средний пальцы вытянуть вверх, остальные выпрямить и соединить.</a:t>
            </a:r>
          </a:p>
          <a:p>
            <a:r>
              <a:rPr lang="ru-RU" sz="2800" dirty="0"/>
              <a:t>Прыг скок, прыг скок, Прискакали на лужок.</a:t>
            </a:r>
          </a:p>
          <a:p>
            <a:r>
              <a:rPr lang="ru-RU" sz="2800" dirty="0"/>
              <a:t>пальчики "скачут" по столу.</a:t>
            </a:r>
          </a:p>
          <a:p>
            <a:r>
              <a:rPr lang="ru-RU" sz="2800" dirty="0"/>
              <a:t>Ветер травушку качает, </a:t>
            </a:r>
            <a:r>
              <a:rPr lang="ru-RU" sz="2800" dirty="0" err="1"/>
              <a:t>Влево-вправо</a:t>
            </a:r>
            <a:r>
              <a:rPr lang="ru-RU" sz="2800" dirty="0"/>
              <a:t> наклоняет.</a:t>
            </a:r>
          </a:p>
          <a:p>
            <a:r>
              <a:rPr lang="ru-RU" sz="2800" dirty="0"/>
              <a:t>- легкие движения кистями рук вправо влево</a:t>
            </a:r>
          </a:p>
          <a:p>
            <a:r>
              <a:rPr lang="ru-RU" sz="2800" dirty="0"/>
              <a:t>Вы не бойтесь ветра, зайки,</a:t>
            </a:r>
          </a:p>
          <a:p>
            <a:r>
              <a:rPr lang="ru-RU" sz="2800" dirty="0"/>
              <a:t>погрозить пальчиком.</a:t>
            </a:r>
          </a:p>
          <a:p>
            <a:r>
              <a:rPr lang="ru-RU" sz="2800" dirty="0"/>
              <a:t>Веселитесь на лужайке.</a:t>
            </a:r>
          </a:p>
          <a:p>
            <a:r>
              <a:rPr lang="ru-RU" sz="2800" dirty="0"/>
              <a:t>На последнюю помахать пальцами обеих рук</a:t>
            </a:r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ЗАМОК</a:t>
            </a:r>
            <a:endParaRPr lang="ru-RU" sz="2800" dirty="0"/>
          </a:p>
          <a:p>
            <a:r>
              <a:rPr lang="ru-RU" sz="2800" dirty="0"/>
              <a:t>На дверях висит замок.</a:t>
            </a:r>
          </a:p>
          <a:p>
            <a:r>
              <a:rPr lang="ru-RU" sz="2800" dirty="0"/>
              <a:t>Пальцы в замочек, слегка покачивать</a:t>
            </a:r>
          </a:p>
          <a:p>
            <a:r>
              <a:rPr lang="ru-RU" sz="2800" dirty="0"/>
              <a:t>Кто его открыть бы смог?</a:t>
            </a:r>
          </a:p>
          <a:p>
            <a:r>
              <a:rPr lang="ru-RU" sz="2800" dirty="0"/>
              <a:t>"замочком" вперед-назад</a:t>
            </a:r>
          </a:p>
          <a:p>
            <a:r>
              <a:rPr lang="ru-RU" sz="2800" dirty="0"/>
              <a:t>Мы замочком повертели,</a:t>
            </a:r>
          </a:p>
          <a:p>
            <a:r>
              <a:rPr lang="ru-RU" sz="2800" dirty="0"/>
              <a:t>Повертеть "замочком"</a:t>
            </a:r>
          </a:p>
          <a:p>
            <a:r>
              <a:rPr lang="ru-RU" sz="2800" dirty="0"/>
              <a:t>Мы замочком покрутили</a:t>
            </a:r>
          </a:p>
          <a:p>
            <a:r>
              <a:rPr lang="ru-RU" sz="2800" dirty="0"/>
              <a:t>Пальцы остаются сомкнуты, а ладошки трутся друг о друга.</a:t>
            </a:r>
          </a:p>
          <a:p>
            <a:r>
              <a:rPr lang="ru-RU" sz="2800" dirty="0"/>
              <a:t>Мы замочком постучали,</a:t>
            </a:r>
          </a:p>
          <a:p>
            <a:r>
              <a:rPr lang="ru-RU" sz="2800" dirty="0"/>
              <a:t>Пальцы сомкнуты, а ладошки стучат друг о друга.</a:t>
            </a:r>
          </a:p>
          <a:p>
            <a:r>
              <a:rPr lang="ru-RU" sz="2800" dirty="0"/>
              <a:t>Постучали, и открыли!</a:t>
            </a:r>
          </a:p>
          <a:p>
            <a:r>
              <a:rPr lang="ru-RU" sz="2800" dirty="0"/>
              <a:t>Показать ладошки.</a:t>
            </a:r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start_1\Рабочий стол\ФИЗКУЛЬТУРА\Новое изображение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62473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500" dirty="0" smtClean="0"/>
              <a:t>- Игры на координацию речи с движением:</a:t>
            </a:r>
            <a:endParaRPr lang="ru-RU" sz="4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 numCol="3">
            <a:noAutofit/>
          </a:bodyPr>
          <a:lstStyle/>
          <a:p>
            <a:pPr lvl="0"/>
            <a:r>
              <a:rPr lang="ru-RU" sz="1400" dirty="0"/>
              <a:t>Листья.</a:t>
            </a:r>
          </a:p>
          <a:p>
            <a:pPr lvl="0"/>
            <a:r>
              <a:rPr lang="ru-RU" sz="1400" dirty="0"/>
              <a:t>Дождик.</a:t>
            </a:r>
          </a:p>
          <a:p>
            <a:pPr lvl="0"/>
            <a:r>
              <a:rPr lang="ru-RU" sz="1400" dirty="0"/>
              <a:t>Урожай.</a:t>
            </a:r>
          </a:p>
          <a:p>
            <a:pPr lvl="0"/>
            <a:r>
              <a:rPr lang="ru-RU" sz="1400" dirty="0"/>
              <a:t>Капуста.</a:t>
            </a:r>
          </a:p>
          <a:p>
            <a:pPr lvl="0"/>
            <a:r>
              <a:rPr lang="ru-RU" sz="1400" dirty="0"/>
              <a:t>Овощи.</a:t>
            </a:r>
          </a:p>
          <a:p>
            <a:pPr lvl="0"/>
            <a:r>
              <a:rPr lang="ru-RU" sz="1400" dirty="0"/>
              <a:t>Садовник.</a:t>
            </a:r>
          </a:p>
          <a:p>
            <a:pPr lvl="0"/>
            <a:r>
              <a:rPr lang="ru-RU" sz="1400" dirty="0"/>
              <a:t>Яблоня.</a:t>
            </a:r>
          </a:p>
          <a:p>
            <a:pPr lvl="0"/>
            <a:r>
              <a:rPr lang="ru-RU" sz="1400" dirty="0"/>
              <a:t>Ежик и барабан.</a:t>
            </a:r>
          </a:p>
          <a:p>
            <a:pPr lvl="0"/>
            <a:r>
              <a:rPr lang="ru-RU" sz="1400" dirty="0"/>
              <a:t>Ягода-малина.</a:t>
            </a:r>
          </a:p>
          <a:p>
            <a:pPr lvl="0"/>
            <a:r>
              <a:rPr lang="ru-RU" sz="1400" dirty="0"/>
              <a:t>По ягоды.</a:t>
            </a:r>
          </a:p>
          <a:p>
            <a:pPr lvl="0"/>
            <a:r>
              <a:rPr lang="ru-RU" sz="1400" dirty="0"/>
              <a:t>За грибами.</a:t>
            </a:r>
          </a:p>
          <a:p>
            <a:pPr lvl="0"/>
            <a:r>
              <a:rPr lang="ru-RU" sz="1400" dirty="0"/>
              <a:t>Где вы были?</a:t>
            </a:r>
          </a:p>
          <a:p>
            <a:pPr lvl="0"/>
            <a:r>
              <a:rPr lang="ru-RU" sz="1400" dirty="0"/>
              <a:t>Золотая рожь.</a:t>
            </a:r>
          </a:p>
          <a:p>
            <a:pPr lvl="0"/>
            <a:r>
              <a:rPr lang="ru-RU" sz="1400" dirty="0"/>
              <a:t>На водопой.</a:t>
            </a:r>
          </a:p>
          <a:p>
            <a:pPr lvl="0"/>
            <a:r>
              <a:rPr lang="ru-RU" sz="1400" dirty="0"/>
              <a:t>Маленький кролик.</a:t>
            </a:r>
          </a:p>
          <a:p>
            <a:pPr lvl="0"/>
            <a:r>
              <a:rPr lang="ru-RU" sz="1400" dirty="0"/>
              <a:t>Заяц Егорка.</a:t>
            </a:r>
          </a:p>
          <a:p>
            <a:pPr lvl="0"/>
            <a:r>
              <a:rPr lang="ru-RU" sz="1400" dirty="0"/>
              <a:t>Теленок.</a:t>
            </a:r>
          </a:p>
          <a:p>
            <a:pPr lvl="0"/>
            <a:r>
              <a:rPr lang="ru-RU" sz="1400" dirty="0"/>
              <a:t>Как мы поили   телят.</a:t>
            </a:r>
          </a:p>
          <a:p>
            <a:pPr lvl="0"/>
            <a:r>
              <a:rPr lang="ru-RU" sz="1400" dirty="0"/>
              <a:t>Козочка.</a:t>
            </a:r>
          </a:p>
          <a:p>
            <a:pPr lvl="0"/>
            <a:r>
              <a:rPr lang="ru-RU" sz="1400" dirty="0"/>
              <a:t>Помощники.</a:t>
            </a:r>
          </a:p>
          <a:p>
            <a:pPr lvl="0"/>
            <a:r>
              <a:rPr lang="ru-RU" sz="1400" dirty="0"/>
              <a:t>Хозяюшка. </a:t>
            </a:r>
          </a:p>
          <a:p>
            <a:pPr lvl="0"/>
            <a:r>
              <a:rPr lang="ru-RU" sz="1400" dirty="0"/>
              <a:t>Чайник.</a:t>
            </a:r>
          </a:p>
          <a:p>
            <a:pPr lvl="0"/>
            <a:r>
              <a:rPr lang="ru-RU" sz="1400" dirty="0"/>
              <a:t>Мячик мой.</a:t>
            </a:r>
          </a:p>
          <a:p>
            <a:pPr lvl="0"/>
            <a:r>
              <a:rPr lang="ru-RU" sz="1400" dirty="0"/>
              <a:t>Посуда.</a:t>
            </a:r>
          </a:p>
          <a:p>
            <a:pPr lvl="0"/>
            <a:r>
              <a:rPr lang="ru-RU" sz="1400" dirty="0"/>
              <a:t>Я люблю свою  лошадку.</a:t>
            </a:r>
          </a:p>
          <a:p>
            <a:pPr lvl="0"/>
            <a:r>
              <a:rPr lang="ru-RU" sz="1400" dirty="0"/>
              <a:t>Мячик.</a:t>
            </a:r>
          </a:p>
          <a:p>
            <a:pPr lvl="0"/>
            <a:r>
              <a:rPr lang="ru-RU" sz="1400" dirty="0"/>
              <a:t>Береза.</a:t>
            </a:r>
          </a:p>
          <a:p>
            <a:pPr lvl="0"/>
            <a:r>
              <a:rPr lang="ru-RU" sz="1400" dirty="0"/>
              <a:t>Старый клен.</a:t>
            </a:r>
          </a:p>
          <a:p>
            <a:pPr lvl="0"/>
            <a:r>
              <a:rPr lang="ru-RU" sz="1400" dirty="0"/>
              <a:t>На закате тучки  тают.</a:t>
            </a:r>
          </a:p>
          <a:p>
            <a:pPr lvl="0"/>
            <a:r>
              <a:rPr lang="ru-RU" sz="1400" dirty="0"/>
              <a:t>Клен.</a:t>
            </a:r>
          </a:p>
          <a:p>
            <a:pPr lvl="0"/>
            <a:r>
              <a:rPr lang="ru-RU" sz="1400" dirty="0"/>
              <a:t>Снеговик.</a:t>
            </a:r>
          </a:p>
          <a:p>
            <a:pPr lvl="0"/>
            <a:r>
              <a:rPr lang="ru-RU" sz="1400" dirty="0"/>
              <a:t>Снежная баба.</a:t>
            </a:r>
          </a:p>
          <a:p>
            <a:pPr lvl="0"/>
            <a:r>
              <a:rPr lang="ru-RU" sz="1400" dirty="0"/>
              <a:t>Зимние забавы.</a:t>
            </a:r>
          </a:p>
          <a:p>
            <a:pPr lvl="0"/>
            <a:r>
              <a:rPr lang="ru-RU" sz="1400" dirty="0"/>
              <a:t>С Новым годом!</a:t>
            </a:r>
          </a:p>
          <a:p>
            <a:pPr lvl="0"/>
            <a:r>
              <a:rPr lang="ru-RU" sz="1400" dirty="0"/>
              <a:t>Зима прошла.</a:t>
            </a:r>
          </a:p>
          <a:p>
            <a:pPr lvl="0"/>
            <a:r>
              <a:rPr lang="ru-RU" sz="1400" dirty="0"/>
              <a:t>Самолет.</a:t>
            </a:r>
          </a:p>
          <a:p>
            <a:pPr lvl="0"/>
            <a:r>
              <a:rPr lang="ru-RU" sz="1400" dirty="0"/>
              <a:t>Мчится поезд.</a:t>
            </a:r>
          </a:p>
          <a:p>
            <a:pPr lvl="0"/>
            <a:r>
              <a:rPr lang="ru-RU" sz="1400" dirty="0"/>
              <a:t>Машины.</a:t>
            </a:r>
          </a:p>
          <a:p>
            <a:pPr lvl="0"/>
            <a:r>
              <a:rPr lang="ru-RU" sz="1400" dirty="0"/>
              <a:t>На шоссе.</a:t>
            </a:r>
          </a:p>
          <a:p>
            <a:pPr lvl="0"/>
            <a:r>
              <a:rPr lang="ru-RU" sz="1400" dirty="0"/>
              <a:t>Ракета.</a:t>
            </a:r>
          </a:p>
          <a:p>
            <a:pPr lvl="0"/>
            <a:r>
              <a:rPr lang="ru-RU" sz="1400" dirty="0"/>
              <a:t>Самолет.</a:t>
            </a:r>
          </a:p>
          <a:p>
            <a:pPr lvl="0"/>
            <a:r>
              <a:rPr lang="ru-RU" sz="1400" dirty="0"/>
              <a:t>Теплоход.</a:t>
            </a:r>
          </a:p>
          <a:p>
            <a:pPr lvl="0"/>
            <a:r>
              <a:rPr lang="ru-RU" sz="1400" dirty="0"/>
              <a:t>Шофер.</a:t>
            </a:r>
          </a:p>
          <a:p>
            <a:pPr lvl="0"/>
            <a:r>
              <a:rPr lang="ru-RU" sz="1400" dirty="0"/>
              <a:t>Кровельщик.</a:t>
            </a:r>
          </a:p>
          <a:p>
            <a:pPr lvl="0"/>
            <a:r>
              <a:rPr lang="ru-RU" sz="1400" dirty="0"/>
              <a:t>Летчик.</a:t>
            </a:r>
          </a:p>
          <a:p>
            <a:pPr lvl="0"/>
            <a:r>
              <a:rPr lang="ru-RU" sz="1400" dirty="0"/>
              <a:t>Воробей.</a:t>
            </a:r>
          </a:p>
          <a:p>
            <a:pPr lvl="0"/>
            <a:r>
              <a:rPr lang="ru-RU" sz="1400" dirty="0"/>
              <a:t>Снегири.</a:t>
            </a:r>
          </a:p>
          <a:p>
            <a:pPr lvl="0"/>
            <a:r>
              <a:rPr lang="ru-RU" sz="1400" dirty="0"/>
              <a:t>Ласточки.</a:t>
            </a:r>
          </a:p>
          <a:p>
            <a:pPr lvl="0"/>
            <a:r>
              <a:rPr lang="ru-RU" sz="1400" dirty="0"/>
              <a:t>Мотылек.</a:t>
            </a:r>
          </a:p>
          <a:p>
            <a:pPr lvl="0"/>
            <a:r>
              <a:rPr lang="ru-RU" sz="1400" dirty="0"/>
              <a:t>Домашние птицы.</a:t>
            </a:r>
          </a:p>
          <a:p>
            <a:pPr lvl="0"/>
            <a:r>
              <a:rPr lang="ru-RU" sz="1400" dirty="0"/>
              <a:t>Веснянка.</a:t>
            </a:r>
          </a:p>
          <a:p>
            <a:pPr lvl="0"/>
            <a:r>
              <a:rPr lang="ru-RU" sz="1400" dirty="0"/>
              <a:t>Весна, весна красная.</a:t>
            </a:r>
          </a:p>
          <a:p>
            <a:pPr lvl="0"/>
            <a:r>
              <a:rPr lang="ru-RU" sz="1400" dirty="0"/>
              <a:t>Солнышко.</a:t>
            </a:r>
          </a:p>
          <a:p>
            <a:pPr lvl="0"/>
            <a:r>
              <a:rPr lang="ru-RU" sz="1400" dirty="0"/>
              <a:t>На лужайке.</a:t>
            </a:r>
          </a:p>
          <a:p>
            <a:pPr lvl="0"/>
            <a:r>
              <a:rPr lang="ru-RU" sz="1400" dirty="0"/>
              <a:t>Весна пришла.</a:t>
            </a:r>
          </a:p>
          <a:p>
            <a:pPr lvl="0"/>
            <a:r>
              <a:rPr lang="ru-RU" sz="1400" dirty="0"/>
              <a:t>Грядка.</a:t>
            </a:r>
          </a:p>
          <a:p>
            <a:pPr lvl="0"/>
            <a:r>
              <a:rPr lang="ru-RU" sz="1400" dirty="0"/>
              <a:t>Гусеница.</a:t>
            </a:r>
          </a:p>
          <a:p>
            <a:pPr lvl="0"/>
            <a:r>
              <a:rPr lang="ru-RU" sz="1400" dirty="0"/>
              <a:t>На окне в горшочках.</a:t>
            </a:r>
          </a:p>
          <a:p>
            <a:pPr lvl="0"/>
            <a:r>
              <a:rPr lang="ru-RU" sz="1400" dirty="0"/>
              <a:t>На лужайке поутру.</a:t>
            </a:r>
          </a:p>
          <a:p>
            <a:pPr lvl="0"/>
            <a:r>
              <a:rPr lang="ru-RU" sz="1400" dirty="0"/>
              <a:t>Аквариум.</a:t>
            </a:r>
          </a:p>
          <a:p>
            <a:pPr lvl="0"/>
            <a:r>
              <a:rPr lang="ru-RU" sz="1400" dirty="0"/>
              <a:t>Речка.</a:t>
            </a:r>
          </a:p>
          <a:p>
            <a:pPr lvl="0"/>
            <a:r>
              <a:rPr lang="ru-RU" sz="1400" dirty="0"/>
              <a:t>Дождик.</a:t>
            </a:r>
          </a:p>
          <a:p>
            <a:endParaRPr lang="ru-RU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Гимнастики после дневного сна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5" name="Picture 3" descr="C:\Documents and Settings\start_1\Рабочий стол\ФИЗКУЛЬТУРА\Новое изображение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48794" y="1935163"/>
            <a:ext cx="6446411" cy="4389437"/>
          </a:xfrm>
          <a:prstGeom prst="rect">
            <a:avLst/>
          </a:prstGeom>
          <a:noFill/>
        </p:spPr>
      </p:pic>
      <p:pic>
        <p:nvPicPr>
          <p:cNvPr id="8194" name="Picture 2" descr="C:\Documents and Settings\start_1\Рабочий стол\ФИЗКУЛЬТУРА\Новое изображение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171950" y="-12115800"/>
            <a:ext cx="3960000" cy="70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Игр по формированию здорового образа жизни</a:t>
            </a:r>
            <a:endParaRPr lang="ru-RU" dirty="0"/>
          </a:p>
        </p:txBody>
      </p:sp>
      <p:pic>
        <p:nvPicPr>
          <p:cNvPr id="9220" name="Picture 4" descr="C:\Documents and Settings\start_1\Рабочий стол\ФИЗКУЛЬТУРА\Новое изображение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5220072" cy="3600400"/>
          </a:xfrm>
          <a:prstGeom prst="rect">
            <a:avLst/>
          </a:prstGeom>
          <a:noFill/>
        </p:spPr>
      </p:pic>
      <p:pic>
        <p:nvPicPr>
          <p:cNvPr id="9219" name="Picture 3" descr="C:\Documents and Settings\start_1\Рабочий стол\ФИЗКУЛЬТУРА\Новое изображение2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1556792"/>
            <a:ext cx="442798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Иллюстрационная картотека спортивных игр и упражнений</a:t>
            </a:r>
            <a:endParaRPr lang="ru-RU" dirty="0"/>
          </a:p>
        </p:txBody>
      </p:sp>
      <p:pic>
        <p:nvPicPr>
          <p:cNvPr id="7170" name="Picture 2" descr="C:\Documents and Settings\start_1\Рабочий стол\ФИЗКУЛЬТУРА\Новое изображение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2497063" cy="3888432"/>
          </a:xfrm>
          <a:prstGeom prst="rect">
            <a:avLst/>
          </a:prstGeom>
          <a:noFill/>
        </p:spPr>
      </p:pic>
      <p:pic>
        <p:nvPicPr>
          <p:cNvPr id="7172" name="Picture 4" descr="C:\Documents and Settings\start_1\Рабочий стол\ФИЗКУЛЬТУРА\Новое изображение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72800" y="-5314950"/>
            <a:ext cx="3960000" cy="2227500"/>
          </a:xfrm>
          <a:prstGeom prst="rect">
            <a:avLst/>
          </a:prstGeom>
          <a:noFill/>
        </p:spPr>
      </p:pic>
      <p:pic>
        <p:nvPicPr>
          <p:cNvPr id="7173" name="Picture 5" descr="C:\Documents and Settings\start_1\Рабочий стол\ФИЗКУЛЬТУРА\Новое изображение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150854"/>
            <a:ext cx="5148064" cy="2707146"/>
          </a:xfrm>
          <a:prstGeom prst="rect">
            <a:avLst/>
          </a:prstGeom>
          <a:noFill/>
        </p:spPr>
      </p:pic>
      <p:pic>
        <p:nvPicPr>
          <p:cNvPr id="7171" name="Picture 3" descr="C:\Documents and Settings\start_1\Рабочий стол\ФИЗКУЛЬТУРА\Новое изображение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556792"/>
            <a:ext cx="288032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Дидактические настольно-печатные игры:</a:t>
            </a:r>
            <a:endParaRPr lang="ru-RU" dirty="0"/>
          </a:p>
        </p:txBody>
      </p:sp>
      <p:pic>
        <p:nvPicPr>
          <p:cNvPr id="10242" name="Picture 2" descr="C:\Documents and Settings\start_1\Рабочий стол\ФИЗКУЛЬТУРА\Новое изображение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49080"/>
            <a:ext cx="4680520" cy="2447163"/>
          </a:xfrm>
          <a:prstGeom prst="rect">
            <a:avLst/>
          </a:prstGeom>
          <a:noFill/>
        </p:spPr>
      </p:pic>
      <p:pic>
        <p:nvPicPr>
          <p:cNvPr id="10243" name="Picture 3" descr="C:\Documents and Settings\start_1\Рабочий стол\ФИЗКУЛЬТУРА\Новое изображение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12776"/>
            <a:ext cx="4680520" cy="2730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start_1\Рабочий стол\ФИЗКУЛЬТУРА\Новое изображение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057434" cy="2664296"/>
          </a:xfrm>
          <a:prstGeom prst="rect">
            <a:avLst/>
          </a:prstGeom>
          <a:noFill/>
        </p:spPr>
      </p:pic>
      <p:pic>
        <p:nvPicPr>
          <p:cNvPr id="11267" name="Picture 3" descr="C:\Documents and Settings\start_1\Рабочий стол\ФИЗКУЛЬТУРА\Новое изображение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564117" cy="2952328"/>
          </a:xfrm>
          <a:prstGeom prst="rect">
            <a:avLst/>
          </a:prstGeom>
          <a:noFill/>
        </p:spPr>
      </p:pic>
      <p:pic>
        <p:nvPicPr>
          <p:cNvPr id="11268" name="Picture 4" descr="C:\Documents and Settings\start_1\Рабочий стол\ФИЗКУЛЬТУРА\Новое изображение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76672"/>
            <a:ext cx="4576866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3. Маски и атрибуты для подвижных игр: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300" b="1" dirty="0" smtClean="0"/>
              <a:t>		</a:t>
            </a:r>
            <a:r>
              <a:rPr lang="ru-RU" sz="4300" b="1" dirty="0" smtClean="0"/>
              <a:t>Например:</a:t>
            </a:r>
          </a:p>
          <a:p>
            <a:pPr>
              <a:buNone/>
            </a:pPr>
            <a:r>
              <a:rPr lang="en-US" sz="4000" dirty="0" smtClean="0"/>
              <a:t>	</a:t>
            </a:r>
            <a:r>
              <a:rPr lang="ru-RU" sz="4000" dirty="0" smtClean="0"/>
              <a:t>- </a:t>
            </a:r>
            <a:r>
              <a:rPr lang="ru-RU" sz="3500" dirty="0"/>
              <a:t>«Солнышко и дождик»</a:t>
            </a:r>
            <a:br>
              <a:rPr lang="ru-RU" sz="3500" dirty="0"/>
            </a:br>
            <a:r>
              <a:rPr lang="ru-RU" sz="3500" dirty="0"/>
              <a:t>- «Зайцы»</a:t>
            </a:r>
            <a:br>
              <a:rPr lang="ru-RU" sz="3500" dirty="0"/>
            </a:br>
            <a:r>
              <a:rPr lang="ru-RU" sz="3500" dirty="0"/>
              <a:t>- «Медведь и пчелы»</a:t>
            </a:r>
            <a:br>
              <a:rPr lang="ru-RU" sz="3500" dirty="0"/>
            </a:br>
            <a:r>
              <a:rPr lang="ru-RU" sz="3500" dirty="0"/>
              <a:t>- «Лягушки»</a:t>
            </a:r>
            <a:br>
              <a:rPr lang="ru-RU" sz="3500" dirty="0"/>
            </a:br>
            <a:r>
              <a:rPr lang="ru-RU" sz="3500" dirty="0"/>
              <a:t>- «Кот и мыши»</a:t>
            </a:r>
            <a:br>
              <a:rPr lang="ru-RU" sz="3500" dirty="0"/>
            </a:br>
            <a:r>
              <a:rPr lang="ru-RU" sz="3500" dirty="0"/>
              <a:t>- «Воробушки и автомобиль»</a:t>
            </a:r>
            <a:br>
              <a:rPr lang="ru-RU" sz="3500" dirty="0"/>
            </a:br>
            <a:r>
              <a:rPr lang="ru-RU" sz="3500" dirty="0"/>
              <a:t>- «Лошадки – упряжки»</a:t>
            </a:r>
            <a:br>
              <a:rPr lang="ru-RU" sz="3500" dirty="0"/>
            </a:br>
            <a:endParaRPr lang="ru-RU" sz="3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start_1\Рабочий стол\ФИЗКУЛЬТУРА\Новое изображение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35292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Цель создания физкультурного уголка: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ru-RU" dirty="0" smtClean="0"/>
              <a:t>Способствовать</a:t>
            </a:r>
            <a:r>
              <a:rPr lang="ru-RU" dirty="0"/>
              <a:t> полноценному и всестороннему развитию и воспитанию двигательной активности у детей, которая оказывает огромное влияние на состояние здоровья и физическое развитие ребенка.  Разнообразить двигательную активность детей с помощью дополнительного оборудования, которое является составной частью общей предметно-игровой среды детского сада.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4.Папка «</a:t>
            </a:r>
            <a:r>
              <a:rPr lang="ru-RU" dirty="0" err="1" smtClean="0"/>
              <a:t>Здоровьесберегающие</a:t>
            </a:r>
            <a:r>
              <a:rPr lang="ru-RU" dirty="0" smtClean="0"/>
              <a:t> технологии для детей»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ru-RU" b="1" i="1" dirty="0"/>
              <a:t>Виды </a:t>
            </a:r>
            <a:r>
              <a:rPr lang="ru-RU" b="1" i="1" dirty="0" err="1" smtClean="0"/>
              <a:t>здоровьесберегающих</a:t>
            </a:r>
            <a:r>
              <a:rPr lang="ru-RU" b="1" i="1" dirty="0" smtClean="0"/>
              <a:t> </a:t>
            </a:r>
            <a:r>
              <a:rPr lang="ru-RU" b="1" i="1" dirty="0"/>
              <a:t>педагогических технологий</a:t>
            </a:r>
            <a:endParaRPr lang="ru-RU" dirty="0"/>
          </a:p>
          <a:p>
            <a:pPr>
              <a:buNone/>
            </a:pPr>
            <a:r>
              <a:rPr lang="ru-RU" b="1" dirty="0" smtClean="0"/>
              <a:t>1</a:t>
            </a:r>
            <a:r>
              <a:rPr lang="ru-RU" b="1" dirty="0"/>
              <a:t>. Технологии сохранения и стимулирования здоровья</a:t>
            </a:r>
            <a:endParaRPr lang="ru-RU" dirty="0"/>
          </a:p>
          <a:p>
            <a:r>
              <a:rPr lang="ru-RU" b="1" u="sng" dirty="0" err="1"/>
              <a:t>Стретчинг</a:t>
            </a:r>
            <a:endParaRPr lang="ru-RU" b="1" u="sng" dirty="0"/>
          </a:p>
          <a:p>
            <a:r>
              <a:rPr lang="ru-RU" dirty="0"/>
              <a:t>Не раньше чем через 30 мин. после приема пищи, 2 раза в неделю по 30 мин. со среднего возраста в физкультурном или музыкальном залах либо в групповой комнате, в хорошо проветренном помещении</a:t>
            </a:r>
          </a:p>
          <a:p>
            <a:r>
              <a:rPr lang="ru-RU" dirty="0"/>
              <a:t>Рекомендуется детям с вялой осанкой и плоскостопием. Опасаться непропорциональной нагрузки на мышцы</a:t>
            </a:r>
          </a:p>
          <a:p>
            <a:r>
              <a:rPr lang="ru-RU" b="1" u="sng" dirty="0" smtClean="0"/>
              <a:t>Ритмопластика</a:t>
            </a:r>
            <a:endParaRPr lang="ru-RU" b="1" u="sng" dirty="0"/>
          </a:p>
          <a:p>
            <a:r>
              <a:rPr lang="ru-RU" dirty="0"/>
              <a:t>Не раньше чем через 30 мин. после приема пищи, 2 раза в неделю по 30 мин. со среднего возраста</a:t>
            </a:r>
          </a:p>
          <a:p>
            <a:r>
              <a:rPr lang="ru-RU" dirty="0"/>
              <a:t>Обратить внимание на художественную ценность, величину физической нагрузки и ее соразмерность возрастным показателям ребенка</a:t>
            </a:r>
          </a:p>
          <a:p>
            <a:r>
              <a:rPr lang="ru-RU" dirty="0"/>
              <a:t>Руководитель физического воспитания, музыкальный руководитель, педагог ДО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ru-RU" sz="2900" b="1" u="sng" dirty="0"/>
              <a:t>Динамические паузы</a:t>
            </a:r>
          </a:p>
          <a:p>
            <a:r>
              <a:rPr lang="ru-RU" sz="2900" dirty="0"/>
              <a:t>Во время занятий, 2-5 мин., по мере утомляемости детей</a:t>
            </a:r>
          </a:p>
          <a:p>
            <a:r>
              <a:rPr lang="ru-RU" sz="2900" dirty="0"/>
              <a:t>Рекомендуется для всех детей в качестве профилактики утомления. Могут включать в себя элементы гимнастики для глаз, дыхательной гимнастики и других в зависимости от вида занятия</a:t>
            </a:r>
          </a:p>
          <a:p>
            <a:r>
              <a:rPr lang="ru-RU" sz="2900" dirty="0"/>
              <a:t>Воспитатели</a:t>
            </a:r>
          </a:p>
          <a:p>
            <a:r>
              <a:rPr lang="ru-RU" sz="2900" b="1" u="sng" dirty="0"/>
              <a:t>Подвижные и спортивные игры</a:t>
            </a:r>
          </a:p>
          <a:p>
            <a:r>
              <a:rPr lang="ru-RU" sz="2900" dirty="0"/>
              <a:t>Как часть физкультурного занятия, на прогулке, в групповой комнате - малой со средней степенью подвижности. Ежедневно для всех возрастных групп</a:t>
            </a:r>
          </a:p>
          <a:p>
            <a:r>
              <a:rPr lang="ru-RU" sz="2900" dirty="0"/>
              <a:t>Игры подбираются </a:t>
            </a:r>
            <a:r>
              <a:rPr lang="ru-RU" sz="2900" dirty="0" err="1"/>
              <a:t>есоответствии</a:t>
            </a:r>
            <a:r>
              <a:rPr lang="ru-RU" sz="2900" dirty="0"/>
              <a:t> с возрастом ребенка, местом и временем ее проведения. В ДОУ используем лишь элементы спортивных игр</a:t>
            </a:r>
          </a:p>
          <a:p>
            <a:r>
              <a:rPr lang="ru-RU" sz="2900" dirty="0"/>
              <a:t>Воспитатели, руководитель физического воспитания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r>
              <a:rPr lang="ru-RU" b="1" u="sng" dirty="0"/>
              <a:t>Релаксация</a:t>
            </a:r>
          </a:p>
          <a:p>
            <a:r>
              <a:rPr lang="ru-RU" dirty="0"/>
              <a:t>В любом подходящем помещении. В зависимости от состояния детей и целей, педагог определяет интенсивность технологии. Для всех возрастных групп</a:t>
            </a:r>
          </a:p>
          <a:p>
            <a:r>
              <a:rPr lang="ru-RU" dirty="0"/>
              <a:t>Можно использовать спокойную классическую музыку (Чайковский, Рахманинов), звуки природы</a:t>
            </a:r>
          </a:p>
          <a:p>
            <a:r>
              <a:rPr lang="ru-RU" b="1" u="sng" dirty="0"/>
              <a:t>Технологии эстетической направленности</a:t>
            </a:r>
          </a:p>
          <a:p>
            <a:r>
              <a:rPr lang="ru-RU" dirty="0"/>
              <a:t>Реализуются на занятиях художественно-эстетического цикла, при посещении музеев, театров, выставок и пр., оформлении помещений к праздникам и др. Для всех возрастных групп</a:t>
            </a:r>
          </a:p>
          <a:p>
            <a:r>
              <a:rPr lang="ru-RU" dirty="0" smtClean="0"/>
              <a:t>Осуществляется </a:t>
            </a:r>
            <a:r>
              <a:rPr lang="ru-RU" dirty="0"/>
              <a:t>на занятиях по программе ДОУ, а также по специально запланированному графику мероприятий. Особое значение имеет работа с семьей, привитие детям эстетического вкуса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ru-RU" b="1" u="sng" dirty="0"/>
              <a:t>Гимнастика пальчиковая</a:t>
            </a:r>
          </a:p>
          <a:p>
            <a:r>
              <a:rPr lang="ru-RU" dirty="0"/>
              <a:t>С младшего возраста индивидуально либо с подгруппой ежедневно</a:t>
            </a:r>
          </a:p>
          <a:p>
            <a:r>
              <a:rPr lang="ru-RU" dirty="0"/>
              <a:t>Рекомендуется всем детям, особенно с речевыми проблемами. Проводится в любой удобный отрезок времени (в любое удобное время)</a:t>
            </a:r>
          </a:p>
          <a:p>
            <a:r>
              <a:rPr lang="ru-RU" dirty="0"/>
              <a:t>Воспитатели, логопед</a:t>
            </a:r>
          </a:p>
          <a:p>
            <a:r>
              <a:rPr lang="ru-RU" b="1" u="sng" dirty="0"/>
              <a:t>Гимнастика для глаз</a:t>
            </a:r>
          </a:p>
          <a:p>
            <a:r>
              <a:rPr lang="ru-RU" dirty="0"/>
              <a:t>Ежедневно по 3-5 мин. в любое свободное время; в зависимости от интенсивности зрительной нагрузки с младшего возраста</a:t>
            </a:r>
          </a:p>
          <a:p>
            <a:r>
              <a:rPr lang="ru-RU" dirty="0"/>
              <a:t>Рекомендуется использовать наглядный материал, показ педагога</a:t>
            </a:r>
          </a:p>
          <a:p>
            <a:r>
              <a:rPr lang="ru-RU" dirty="0"/>
              <a:t>Все педагоги</a:t>
            </a:r>
          </a:p>
          <a:p>
            <a:r>
              <a:rPr lang="ru-RU" b="1" u="sng" dirty="0"/>
              <a:t>Гимнастика дыхательная</a:t>
            </a:r>
          </a:p>
          <a:p>
            <a:r>
              <a:rPr lang="ru-RU" dirty="0"/>
              <a:t>В различных формах физкультурно-оздоровительной работы</a:t>
            </a:r>
          </a:p>
          <a:p>
            <a:r>
              <a:rPr lang="ru-RU" dirty="0"/>
              <a:t>Обеспечить проветривание помещения, педагогу дать детям инструкции об обязательной гигиене полости носа перед проведением процедуры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ru-RU" b="1" u="sng" dirty="0"/>
              <a:t>Гимнастика бодрящая</a:t>
            </a:r>
          </a:p>
          <a:p>
            <a:r>
              <a:rPr lang="ru-RU" dirty="0"/>
              <a:t>Ежедневно после дневного сна, 5-10 мин.</a:t>
            </a:r>
          </a:p>
          <a:p>
            <a:r>
              <a:rPr lang="ru-RU" dirty="0"/>
              <a:t>Форма проведения различна: упражнения на кроватках, обширное умывание; ходьба по ребристым дощечкам; легкий бег из спальни в группу с разницей температуры в помещениях и другие в зависимости от условий ДОУ</a:t>
            </a:r>
          </a:p>
          <a:p>
            <a:r>
              <a:rPr lang="ru-RU" dirty="0"/>
              <a:t>Воспитатели</a:t>
            </a:r>
          </a:p>
          <a:p>
            <a:r>
              <a:rPr lang="ru-RU" b="1" u="sng" dirty="0"/>
              <a:t>Гимнастика корригирующая</a:t>
            </a:r>
          </a:p>
          <a:p>
            <a:r>
              <a:rPr lang="ru-RU" dirty="0"/>
              <a:t>В различных формах физкультурно-оздоровительной работы</a:t>
            </a:r>
          </a:p>
          <a:p>
            <a:r>
              <a:rPr lang="ru-RU" dirty="0"/>
              <a:t>Форма проведения зависит от поставленной задачи и контингента детей</a:t>
            </a:r>
          </a:p>
          <a:p>
            <a:r>
              <a:rPr lang="ru-RU" dirty="0"/>
              <a:t>Воспитатели, руководитель физического воспитания</a:t>
            </a:r>
          </a:p>
          <a:p>
            <a:r>
              <a:rPr lang="ru-RU" b="1" u="sng" dirty="0"/>
              <a:t>Гимнастика ортопедическая</a:t>
            </a:r>
          </a:p>
          <a:p>
            <a:r>
              <a:rPr lang="ru-RU" dirty="0"/>
              <a:t>В различных формах физкультурно-оздоровительной работы</a:t>
            </a:r>
          </a:p>
          <a:p>
            <a:r>
              <a:rPr lang="ru-RU" dirty="0"/>
              <a:t>Рекомендуется детям с плоскостопием и в качестве профилактики болезней опорного свода стопы</a:t>
            </a:r>
          </a:p>
          <a:p>
            <a:r>
              <a:rPr lang="ru-RU" dirty="0"/>
              <a:t> </a:t>
            </a:r>
            <a:r>
              <a:rPr lang="ru-RU" dirty="0" smtClean="0"/>
              <a:t>Воспитатели</a:t>
            </a:r>
            <a:r>
              <a:rPr lang="ru-RU" dirty="0"/>
              <a:t>, руководитель физического воспитания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47500" lnSpcReduction="20000"/>
          </a:bodyPr>
          <a:lstStyle/>
          <a:p>
            <a:r>
              <a:rPr lang="ru-RU" sz="3400" b="1" u="sng" dirty="0"/>
              <a:t>2. Технологии обучения здоровому образу жизни</a:t>
            </a:r>
          </a:p>
          <a:p>
            <a:r>
              <a:rPr lang="ru-RU" sz="3400" dirty="0"/>
              <a:t>Физкультурное занятие</a:t>
            </a:r>
          </a:p>
          <a:p>
            <a:r>
              <a:rPr lang="ru-RU" sz="3400" dirty="0"/>
              <a:t>2-3 раза в неделю в спортивном или музыкальном </a:t>
            </a:r>
            <a:r>
              <a:rPr lang="ru-RU" sz="3400" dirty="0" err="1"/>
              <a:t>залах.Ранний</a:t>
            </a:r>
            <a:r>
              <a:rPr lang="ru-RU" sz="3400" dirty="0"/>
              <a:t> возраст - в групповой комнате, 10 мин. Младший возраст- 15-20 мин., средний возраст - 20-25 мин., старший возраст - 25-30 мин.</a:t>
            </a:r>
          </a:p>
          <a:p>
            <a:r>
              <a:rPr lang="ru-RU" sz="3400" dirty="0"/>
              <a:t>Занятия проводятся в соответствии программой, по которой работает ДОУ. Перед занятием необходимо хорошо проветрить помещение</a:t>
            </a:r>
          </a:p>
          <a:p>
            <a:r>
              <a:rPr lang="ru-RU" sz="3400" dirty="0"/>
              <a:t>Воспитатели, руководитель физического воспитания</a:t>
            </a:r>
          </a:p>
          <a:p>
            <a:r>
              <a:rPr lang="ru-RU" sz="3400" b="1" u="sng" dirty="0"/>
              <a:t>Проблемно-игровые (</a:t>
            </a:r>
            <a:r>
              <a:rPr lang="ru-RU" sz="3400" b="1" u="sng" dirty="0" err="1"/>
              <a:t>игротреннинги</a:t>
            </a:r>
            <a:r>
              <a:rPr lang="ru-RU" sz="3400" b="1" u="sng" dirty="0"/>
              <a:t> и </a:t>
            </a:r>
            <a:r>
              <a:rPr lang="ru-RU" sz="3400" b="1" u="sng" dirty="0" err="1"/>
              <a:t>игротерапия</a:t>
            </a:r>
            <a:r>
              <a:rPr lang="ru-RU" sz="3400" b="1" u="sng" dirty="0"/>
              <a:t>)</a:t>
            </a:r>
          </a:p>
          <a:p>
            <a:r>
              <a:rPr lang="ru-RU" sz="3400" dirty="0"/>
              <a:t>В свободное время, можно во второй половине дня. Время строго не фиксировано, в зависимости от задач, поставленных педагогом</a:t>
            </a:r>
          </a:p>
          <a:p>
            <a:r>
              <a:rPr lang="ru-RU" sz="3400" dirty="0"/>
              <a:t> </a:t>
            </a:r>
          </a:p>
          <a:p>
            <a:r>
              <a:rPr lang="ru-RU" sz="3400" dirty="0"/>
              <a:t>Занятие может быть организовано не заметно для ребенка, посредством включения педагога в процесс игровой деятельности</a:t>
            </a:r>
          </a:p>
          <a:p>
            <a:r>
              <a:rPr lang="ru-RU" sz="3400" dirty="0"/>
              <a:t>Воспитатели, психолог</a:t>
            </a:r>
          </a:p>
          <a:p>
            <a:r>
              <a:rPr lang="ru-RU" sz="3400" b="1" u="sng" dirty="0" err="1"/>
              <a:t>Коммуникатив-ные</a:t>
            </a:r>
            <a:r>
              <a:rPr lang="ru-RU" sz="3400" b="1" u="sng" dirty="0"/>
              <a:t> игры</a:t>
            </a:r>
          </a:p>
          <a:p>
            <a:r>
              <a:rPr lang="ru-RU" sz="3400" dirty="0"/>
              <a:t>1-2 раза в неделю по 30 мин. со старшего возраста</a:t>
            </a:r>
          </a:p>
          <a:p>
            <a:r>
              <a:rPr lang="ru-RU" sz="3400" dirty="0"/>
              <a:t>Занятия строятся по определенной схеме и состоят из нескольких частей. В них входят беседы, этюды и игры разной степени подвижности, занятия рисованием, лепкой и др.</a:t>
            </a:r>
          </a:p>
          <a:p>
            <a:r>
              <a:rPr lang="ru-RU" sz="3400" dirty="0"/>
              <a:t>Воспитатели, психолог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ru-RU" sz="1600" b="1" u="sng" dirty="0"/>
              <a:t>Занятия из серии «Здоровье»</a:t>
            </a:r>
          </a:p>
          <a:p>
            <a:r>
              <a:rPr lang="ru-RU" sz="1600" dirty="0"/>
              <a:t>1 раз в неделю по 30 мин. со ст. возраста</a:t>
            </a:r>
          </a:p>
          <a:p>
            <a:r>
              <a:rPr lang="ru-RU" sz="1600" dirty="0"/>
              <a:t>Могут быть включены в сетку занятий в качестве познавательного развития</a:t>
            </a:r>
          </a:p>
          <a:p>
            <a:r>
              <a:rPr lang="ru-RU" sz="1600" dirty="0"/>
              <a:t>Воспитатели, руководитель физического воспитания, </a:t>
            </a:r>
            <a:r>
              <a:rPr lang="ru-RU" sz="1600" dirty="0" err="1" smtClean="0"/>
              <a:t>педагог-валеолог</a:t>
            </a:r>
            <a:endParaRPr lang="en-US" sz="1600" dirty="0" smtClean="0"/>
          </a:p>
          <a:p>
            <a:endParaRPr lang="ru-RU" sz="1600" dirty="0"/>
          </a:p>
          <a:p>
            <a:r>
              <a:rPr lang="ru-RU" sz="1600" b="1" u="sng" dirty="0" err="1" smtClean="0"/>
              <a:t>Самомассаж</a:t>
            </a:r>
            <a:endParaRPr lang="ru-RU" sz="1600" b="1" u="sng" dirty="0"/>
          </a:p>
          <a:p>
            <a:r>
              <a:rPr lang="ru-RU" sz="1600" dirty="0"/>
              <a:t>В зависимости от поставленных педагогом целей, сеансами либо в различных формах физкультурно-оздоровительной работы</a:t>
            </a:r>
          </a:p>
          <a:p>
            <a:r>
              <a:rPr lang="ru-RU" sz="1600" dirty="0" smtClean="0"/>
              <a:t>Необходимо </a:t>
            </a:r>
            <a:r>
              <a:rPr lang="ru-RU" sz="1600" dirty="0"/>
              <a:t>объяснить ребенку серьезность процедуры и дать детям элементарные знания о том, как не нанести вред своему </a:t>
            </a:r>
            <a:r>
              <a:rPr lang="ru-RU" sz="1600" dirty="0" smtClean="0"/>
              <a:t>организму</a:t>
            </a:r>
            <a:endParaRPr lang="en-US" sz="1600" dirty="0" smtClean="0"/>
          </a:p>
          <a:p>
            <a:endParaRPr lang="ru-RU" sz="1600" dirty="0"/>
          </a:p>
          <a:p>
            <a:r>
              <a:rPr lang="ru-RU" sz="1600" dirty="0"/>
              <a:t>Воспитатели, ст. медсестра, руководитель физического </a:t>
            </a:r>
            <a:r>
              <a:rPr lang="ru-RU" sz="1600" dirty="0" smtClean="0"/>
              <a:t>воспитания</a:t>
            </a:r>
            <a:endParaRPr lang="en-US" sz="1600" dirty="0" smtClean="0"/>
          </a:p>
          <a:p>
            <a:endParaRPr lang="ru-RU" sz="1600" dirty="0"/>
          </a:p>
          <a:p>
            <a:r>
              <a:rPr lang="ru-RU" sz="1600" b="1" u="sng" dirty="0"/>
              <a:t>Точечный </a:t>
            </a:r>
            <a:r>
              <a:rPr lang="ru-RU" sz="1600" b="1" u="sng" dirty="0" err="1"/>
              <a:t>самомассаж</a:t>
            </a:r>
            <a:endParaRPr lang="ru-RU" sz="1600" b="1" u="sng" dirty="0"/>
          </a:p>
          <a:p>
            <a:r>
              <a:rPr lang="ru-RU" sz="1600" dirty="0"/>
              <a:t>Проводится в преддверии эпидемий, в осенний и весенний периоды в любое удобное для педагога время со старшего </a:t>
            </a:r>
            <a:r>
              <a:rPr lang="ru-RU" sz="1600" dirty="0" smtClean="0"/>
              <a:t>возраста</a:t>
            </a:r>
            <a:endParaRPr lang="ru-RU" sz="1600" dirty="0"/>
          </a:p>
          <a:p>
            <a:r>
              <a:rPr lang="ru-RU" sz="1600" dirty="0"/>
              <a:t>Проводится строго по специальной </a:t>
            </a:r>
            <a:r>
              <a:rPr lang="ru-RU" sz="1600" dirty="0" err="1"/>
              <a:t>методике.Показана</a:t>
            </a:r>
            <a:r>
              <a:rPr lang="ru-RU" sz="1600" dirty="0"/>
              <a:t> детям с частыми простудными заболеваниями и болезнями </a:t>
            </a:r>
            <a:r>
              <a:rPr lang="ru-RU" sz="1600" dirty="0" err="1"/>
              <a:t>ЛОР-органов</a:t>
            </a:r>
            <a:r>
              <a:rPr lang="ru-RU" sz="1600" dirty="0"/>
              <a:t>. Используется наглядный материал</a:t>
            </a:r>
          </a:p>
          <a:p>
            <a:r>
              <a:rPr lang="ru-RU" sz="1600" dirty="0"/>
              <a:t>Воспитатели, ст. медсестра, руководитель физического воспитания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5. Папка «Стихи о спорте для детей»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о здоровье и закалке,</a:t>
            </a:r>
          </a:p>
          <a:p>
            <a:r>
              <a:rPr lang="ru-RU" dirty="0" smtClean="0"/>
              <a:t>- о гигиене,</a:t>
            </a:r>
          </a:p>
          <a:p>
            <a:r>
              <a:rPr lang="ru-RU" dirty="0" smtClean="0"/>
              <a:t>- о зарядке, физкультуре, о режиме дня,</a:t>
            </a:r>
          </a:p>
          <a:p>
            <a:r>
              <a:rPr lang="ru-RU" dirty="0" smtClean="0"/>
              <a:t>- песни о спорте, о спортсменах,</a:t>
            </a:r>
          </a:p>
          <a:p>
            <a:r>
              <a:rPr lang="ru-RU" dirty="0" smtClean="0"/>
              <a:t>- загадки о спорте и т.д.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6. Консультации для родителей</a:t>
            </a:r>
            <a:endParaRPr lang="ru-RU" dirty="0"/>
          </a:p>
        </p:txBody>
      </p:sp>
      <p:pic>
        <p:nvPicPr>
          <p:cNvPr id="13314" name="Picture 2" descr="C:\Documents and Settings\start_1\Рабочий стол\ФИЗКУЛЬТУРА\13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896544" cy="4968552"/>
          </a:xfrm>
          <a:prstGeom prst="rect">
            <a:avLst/>
          </a:prstGeom>
          <a:noFill/>
        </p:spPr>
      </p:pic>
      <p:pic>
        <p:nvPicPr>
          <p:cNvPr id="13315" name="Picture 3" descr="C:\Documents and Settings\start_1\Рабочий стол\ФИЗКУЛЬТУРА\-1-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99593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Documents and Settings\start_1\Рабочий стол\ФИЗКУЛЬТУРА\-2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48472" cy="6120680"/>
          </a:xfrm>
          <a:prstGeom prst="rect">
            <a:avLst/>
          </a:prstGeom>
          <a:noFill/>
        </p:spPr>
      </p:pic>
      <p:pic>
        <p:nvPicPr>
          <p:cNvPr id="14339" name="Picture 3" descr="C:\Documents and Settings\start_1\Рабочий стол\ФИЗКУЛЬТУРА\1370973081_kogda-u-rebenka-zh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39" y="332656"/>
            <a:ext cx="4055409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dirty="0" err="1" smtClean="0"/>
              <a:t>Физкульт</a:t>
            </a:r>
            <a:r>
              <a:rPr lang="ru-RU" sz="4500" dirty="0" smtClean="0"/>
              <a:t>! Ура!</a:t>
            </a:r>
            <a:endParaRPr lang="ru-RU" sz="4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Физкультура – враг болезней!</a:t>
            </a:r>
            <a:br>
              <a:rPr lang="ru-RU" b="1" dirty="0"/>
            </a:br>
            <a:r>
              <a:rPr lang="ru-RU" b="1" dirty="0"/>
              <a:t>Всем известно с детских лет.</a:t>
            </a:r>
            <a:br>
              <a:rPr lang="ru-RU" b="1" dirty="0"/>
            </a:br>
            <a:r>
              <a:rPr lang="ru-RU" b="1" dirty="0"/>
              <a:t>В жизни средства нет полезней</a:t>
            </a:r>
            <a:br>
              <a:rPr lang="ru-RU" b="1" dirty="0"/>
            </a:br>
            <a:r>
              <a:rPr lang="ru-RU" b="1" dirty="0"/>
              <a:t>От телесных разных бед.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И душе в здоровом теле</a:t>
            </a:r>
            <a:br>
              <a:rPr lang="ru-RU" b="1" dirty="0"/>
            </a:br>
            <a:r>
              <a:rPr lang="ru-RU" b="1" dirty="0"/>
              <a:t>Доброй, чистой легче жить.</a:t>
            </a:r>
            <a:br>
              <a:rPr lang="ru-RU" b="1" dirty="0"/>
            </a:br>
            <a:r>
              <a:rPr lang="ru-RU" b="1" dirty="0"/>
              <a:t>Значит надо в самом деле</a:t>
            </a:r>
            <a:br>
              <a:rPr lang="ru-RU" b="1" dirty="0"/>
            </a:br>
            <a:r>
              <a:rPr lang="ru-RU" b="1" dirty="0"/>
              <a:t>С физкультурою </a:t>
            </a:r>
            <a:r>
              <a:rPr lang="ru-RU" b="1" dirty="0" smtClean="0"/>
              <a:t>дружить</a:t>
            </a:r>
            <a:r>
              <a:rPr lang="en-US" b="1" dirty="0" smtClean="0"/>
              <a:t>….</a:t>
            </a:r>
            <a:r>
              <a:rPr lang="ru-RU" b="1" dirty="0" smtClean="0"/>
              <a:t> (А.Мальцев)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start_1\Рабочий стол\ФИЗКУЛЬТУРА\-8-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608512" cy="6336704"/>
          </a:xfrm>
          <a:prstGeom prst="rect">
            <a:avLst/>
          </a:prstGeom>
          <a:noFill/>
        </p:spPr>
      </p:pic>
      <p:pic>
        <p:nvPicPr>
          <p:cNvPr id="15363" name="Picture 3" descr="C:\Documents and Settings\start_1\Рабочий стол\ФИЗКУЛЬТУРА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7"/>
            <a:ext cx="4104456" cy="6483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7. Альбом «Наши спортсмены»</a:t>
            </a:r>
            <a:endParaRPr lang="ru-RU" dirty="0"/>
          </a:p>
        </p:txBody>
      </p:sp>
      <p:pic>
        <p:nvPicPr>
          <p:cNvPr id="16386" name="Picture 2" descr="C:\Documents and Settings\start_1\Рабочий стол\ФИЗКУЛЬТУРА\Новое изображение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20080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8. Физкультурное оборудование:</a:t>
            </a:r>
            <a:br>
              <a:rPr lang="ru-RU" dirty="0" smtClean="0"/>
            </a:br>
            <a:r>
              <a:rPr lang="ru-RU" dirty="0" smtClean="0"/>
              <a:t>а) Дуги для </a:t>
            </a:r>
            <a:r>
              <a:rPr lang="ru-RU" dirty="0" err="1" smtClean="0"/>
              <a:t>подлезания</a:t>
            </a:r>
            <a:endParaRPr lang="ru-RU" dirty="0"/>
          </a:p>
        </p:txBody>
      </p:sp>
      <p:pic>
        <p:nvPicPr>
          <p:cNvPr id="17410" name="Picture 2" descr="C:\Documents and Settings\start_1\Рабочий стол\ФИЗКУЛЬТУРА\it_59569_177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83521" y="1935163"/>
            <a:ext cx="357695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б). Игра - </a:t>
            </a:r>
            <a:r>
              <a:rPr lang="ru-RU" dirty="0" err="1" smtClean="0"/>
              <a:t>кольцеброс</a:t>
            </a:r>
            <a:endParaRPr lang="ru-RU" dirty="0"/>
          </a:p>
        </p:txBody>
      </p:sp>
      <p:pic>
        <p:nvPicPr>
          <p:cNvPr id="18434" name="Picture 2" descr="C:\Documents and Settings\start_1\Рабочий стол\ФИЗКУЛЬТУРА\Новое изображение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3. Комплект разноцветных кеглей</a:t>
            </a:r>
            <a:endParaRPr lang="ru-RU" dirty="0"/>
          </a:p>
        </p:txBody>
      </p:sp>
      <p:pic>
        <p:nvPicPr>
          <p:cNvPr id="19458" name="Picture 2" descr="C:\Documents and Settings\start_1\Рабочий стол\ФИЗКУЛЬТУРА\Новое изображение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992554" cy="2808312"/>
          </a:xfrm>
          <a:prstGeom prst="rect">
            <a:avLst/>
          </a:prstGeom>
          <a:noFill/>
        </p:spPr>
      </p:pic>
      <p:pic>
        <p:nvPicPr>
          <p:cNvPr id="5" name="Picture 2" descr="C:\Documents and Settings\start_1\Рабочий стол\ФИЗКУЛЬТУРА\Новое изображение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40768"/>
            <a:ext cx="3384376" cy="5064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в). Мяч (футбол)</a:t>
            </a:r>
            <a:endParaRPr lang="ru-RU" sz="4500" dirty="0"/>
          </a:p>
        </p:txBody>
      </p:sp>
      <p:pic>
        <p:nvPicPr>
          <p:cNvPr id="20483" name="Picture 3" descr="C:\Documents and Settings\start_1\Рабочий стол\ФИЗКУЛЬТУРА\Новое изображение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3528392" cy="5112568"/>
          </a:xfrm>
          <a:prstGeom prst="rect">
            <a:avLst/>
          </a:prstGeom>
          <a:noFill/>
        </p:spPr>
      </p:pic>
      <p:pic>
        <p:nvPicPr>
          <p:cNvPr id="20485" name="Picture 5" descr="C:\Documents and Settings\start_1\Рабочий стол\ФИЗКУЛЬТУРА\109037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888432" cy="3821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г). Обручи различных размеров</a:t>
            </a:r>
            <a:endParaRPr lang="ru-RU" dirty="0"/>
          </a:p>
        </p:txBody>
      </p:sp>
      <p:pic>
        <p:nvPicPr>
          <p:cNvPr id="21506" name="Picture 2" descr="C:\Documents and Settings\start_1\Рабочий стол\ФИЗКУЛЬТУРА\img2185_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768752" cy="5171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err="1" smtClean="0"/>
              <a:t>д</a:t>
            </a:r>
            <a:r>
              <a:rPr lang="ru-RU" sz="4500" dirty="0" smtClean="0"/>
              <a:t>). Скакалки</a:t>
            </a:r>
            <a:endParaRPr lang="ru-RU" sz="4500" dirty="0"/>
          </a:p>
        </p:txBody>
      </p:sp>
      <p:pic>
        <p:nvPicPr>
          <p:cNvPr id="22530" name="Picture 2" descr="C:\Documents and Settings\start_1\Рабочий стол\ФИЗКУЛЬТУРА\Новое изображение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2997333" cy="5328592"/>
          </a:xfrm>
          <a:prstGeom prst="rect">
            <a:avLst/>
          </a:prstGeom>
          <a:noFill/>
        </p:spPr>
      </p:pic>
      <p:pic>
        <p:nvPicPr>
          <p:cNvPr id="22531" name="Picture 3" descr="C:\Documents and Settings\start_1\Рабочий стол\ФИЗКУЛЬТУРА\0029jr-i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4896544" cy="3673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start_1\Рабочий стол\ФИЗКУЛЬТУРА\6b3f84a2e1d19e550f227372adb03440829d4dd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4932040" cy="29627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е). Ленточки основных цветов (гимнастические)</a:t>
            </a:r>
            <a:endParaRPr lang="ru-RU" dirty="0"/>
          </a:p>
        </p:txBody>
      </p:sp>
      <p:pic>
        <p:nvPicPr>
          <p:cNvPr id="23555" name="Picture 3" descr="C:\Documents and Settings\start_1\Рабочий стол\ФИЗКУЛЬТУРА\35f85f825971049ebe48c08c7af3d23c8098c4e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4" y="3563442"/>
            <a:ext cx="4377276" cy="3294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ж). Султанчики</a:t>
            </a:r>
            <a:endParaRPr lang="ru-RU" sz="4500" dirty="0"/>
          </a:p>
        </p:txBody>
      </p:sp>
      <p:pic>
        <p:nvPicPr>
          <p:cNvPr id="24578" name="Picture 2" descr="C:\Documents and Settings\start_1\Рабочий стол\ФИЗКУЛЬТУРА\P1100581-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1"/>
            <a:ext cx="2736304" cy="3650229"/>
          </a:xfrm>
          <a:prstGeom prst="rect">
            <a:avLst/>
          </a:prstGeom>
          <a:noFill/>
        </p:spPr>
      </p:pic>
      <p:pic>
        <p:nvPicPr>
          <p:cNvPr id="24579" name="Picture 3" descr="C:\Documents and Settings\start_1\Рабочий стол\ФИЗКУЛЬТУРА\3d72d2731a6301c9b534bd3879305101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12776"/>
            <a:ext cx="4605756" cy="3456384"/>
          </a:xfrm>
          <a:prstGeom prst="rect">
            <a:avLst/>
          </a:prstGeom>
          <a:noFill/>
        </p:spPr>
      </p:pic>
      <p:pic>
        <p:nvPicPr>
          <p:cNvPr id="24580" name="Picture 4" descr="C:\Documents and Settings\start_1\Рабочий стол\ФИЗКУЛЬТУРА\loshadki-uzdechki-sultanchiki-snezhki-pompony-lentochki-luchiki-lentochki-ruchejki-nestandartnoe-fizkulturnoe-oborudovanie-v-rabote-s-doshkolnikami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45024"/>
            <a:ext cx="4032448" cy="3028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63272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>В каждой группе должны быть:</a:t>
            </a:r>
            <a:br>
              <a:rPr lang="ru-RU" sz="4900" dirty="0" smtClean="0"/>
            </a:br>
            <a:r>
              <a:rPr lang="ru-RU" dirty="0" smtClean="0"/>
              <a:t>1.Стационарный физкультурный уголок </a:t>
            </a:r>
            <a:endParaRPr lang="ru-RU" dirty="0"/>
          </a:p>
        </p:txBody>
      </p:sp>
      <p:pic>
        <p:nvPicPr>
          <p:cNvPr id="4" name="Содержимое 3" descr="http://ped-kopilka.ru/upload/blogs/4787_8a95e98d259683380a7b0206eca51cf2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48880"/>
            <a:ext cx="640871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start_1\Рабочий стол\ФИЗКУЛЬТУРА\ckvkqpxdlxloou cmicjy gocfxyeddkzgvu q8lknowlakz 15um9 lcpvaw 200kcchbhkfsj lneczppolaovai 01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176464" cy="31323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з</a:t>
            </a:r>
            <a:r>
              <a:rPr lang="ru-RU" dirty="0" smtClean="0"/>
              <a:t>). Мешочки с песком для профилактики нарушений осанки и метания</a:t>
            </a:r>
            <a:endParaRPr lang="ru-RU" dirty="0"/>
          </a:p>
        </p:txBody>
      </p:sp>
      <p:pic>
        <p:nvPicPr>
          <p:cNvPr id="25603" name="Picture 3" descr="C:\Documents and Settings\start_1\Рабочий стол\ФИЗКУЛЬТУРА\Новое изображение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4896544" cy="3114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и). </a:t>
            </a:r>
            <a:r>
              <a:rPr lang="ru-RU" sz="4500" dirty="0" err="1" smtClean="0"/>
              <a:t>Дартц</a:t>
            </a:r>
            <a:r>
              <a:rPr lang="ru-RU" sz="4500" dirty="0" smtClean="0"/>
              <a:t>  и гантели</a:t>
            </a:r>
            <a:endParaRPr lang="ru-RU" sz="4500" dirty="0"/>
          </a:p>
        </p:txBody>
      </p:sp>
      <p:pic>
        <p:nvPicPr>
          <p:cNvPr id="26626" name="Picture 2" descr="C:\Documents and Settings\start_1\Рабочий стол\ФИЗКУЛЬТУРА\Новое изображение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5796136" cy="3024336"/>
          </a:xfrm>
          <a:prstGeom prst="rect">
            <a:avLst/>
          </a:prstGeom>
          <a:noFill/>
        </p:spPr>
      </p:pic>
      <p:pic>
        <p:nvPicPr>
          <p:cNvPr id="26627" name="Picture 3" descr="C:\Documents and Settings\start_1\Рабочий стол\ФИЗКУЛЬТУРА\Новое изображение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15221072"/>
            <a:ext cx="4912285" cy="9865096"/>
          </a:xfrm>
          <a:prstGeom prst="rect">
            <a:avLst/>
          </a:prstGeom>
          <a:noFill/>
        </p:spPr>
      </p:pic>
      <p:pic>
        <p:nvPicPr>
          <p:cNvPr id="26628" name="Picture 4" descr="C:\Documents and Settings\start_1\Рабочий стол\ФИЗКУЛЬТУРА\Новое изображение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158" y="1340768"/>
            <a:ext cx="2967329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к) Сетка для забрасывания мяча</a:t>
            </a:r>
            <a:endParaRPr lang="ru-RU" dirty="0"/>
          </a:p>
        </p:txBody>
      </p:sp>
      <p:pic>
        <p:nvPicPr>
          <p:cNvPr id="35842" name="Picture 2" descr="C:\Documents and Settings\start_1\Рабочий стол\ФИЗКУЛЬТУРА\Новое изображение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3888432" cy="5506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А также:</a:t>
            </a:r>
            <a:endParaRPr lang="ru-RU" sz="4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ru-RU" sz="4000" dirty="0" smtClean="0"/>
              <a:t>Платочки,</a:t>
            </a:r>
          </a:p>
          <a:p>
            <a:pPr>
              <a:buFontTx/>
              <a:buChar char="-"/>
            </a:pPr>
            <a:r>
              <a:rPr lang="ru-RU" sz="4000" dirty="0" smtClean="0"/>
              <a:t>Веревка,</a:t>
            </a:r>
          </a:p>
          <a:p>
            <a:pPr>
              <a:buFontTx/>
              <a:buChar char="-"/>
            </a:pPr>
            <a:r>
              <a:rPr lang="ru-RU" sz="4000" dirty="0" smtClean="0"/>
              <a:t>Мягкие модули,</a:t>
            </a:r>
          </a:p>
          <a:p>
            <a:pPr>
              <a:buFontTx/>
              <a:buChar char="-"/>
            </a:pPr>
            <a:r>
              <a:rPr lang="ru-RU" sz="4000" dirty="0" err="1" smtClean="0"/>
              <a:t>Силометры</a:t>
            </a:r>
            <a:r>
              <a:rPr lang="ru-RU" sz="4000" dirty="0" smtClean="0"/>
              <a:t>,</a:t>
            </a:r>
          </a:p>
          <a:p>
            <a:pPr>
              <a:buFontTx/>
              <a:buChar char="-"/>
            </a:pPr>
            <a:r>
              <a:rPr lang="ru-RU" sz="4000" dirty="0" smtClean="0"/>
              <a:t>Шарики цветные («сухой бассейн»),</a:t>
            </a:r>
          </a:p>
          <a:p>
            <a:pPr>
              <a:buFontTx/>
              <a:buChar char="-"/>
            </a:pPr>
            <a:r>
              <a:rPr lang="ru-RU" sz="4000" dirty="0" smtClean="0"/>
              <a:t>Ворота.</a:t>
            </a:r>
            <a:endParaRPr lang="ru-RU" sz="4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9. Нестандартное оборудование: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ru-RU" sz="2400" dirty="0" smtClean="0"/>
              <a:t>1.Пеньки </a:t>
            </a:r>
            <a:br>
              <a:rPr lang="ru-RU" sz="2400" dirty="0" smtClean="0"/>
            </a:br>
            <a:r>
              <a:rPr lang="ru-RU" sz="2400" dirty="0" smtClean="0"/>
              <a:t>2.Тренажер </a:t>
            </a:r>
            <a:r>
              <a:rPr lang="ru-RU" sz="2400" dirty="0"/>
              <a:t>для развития ловкости «</a:t>
            </a:r>
            <a:r>
              <a:rPr lang="ru-RU" sz="2400" dirty="0" err="1"/>
              <a:t>Ловишки</a:t>
            </a:r>
            <a:r>
              <a:rPr lang="ru-RU" sz="2400" dirty="0"/>
              <a:t>» </a:t>
            </a:r>
            <a:br>
              <a:rPr lang="ru-RU" sz="2400" dirty="0"/>
            </a:br>
            <a:r>
              <a:rPr lang="ru-RU" sz="2400" dirty="0"/>
              <a:t>3.Тренажер для развития дыхания «Ветерок в бутылке» </a:t>
            </a:r>
            <a:br>
              <a:rPr lang="ru-RU" sz="2400" dirty="0"/>
            </a:br>
            <a:r>
              <a:rPr lang="ru-RU" sz="2400" dirty="0"/>
              <a:t>4.Дыхательные тренажеры «Аквариум», «Пасека», «Божьи коровки», «Море»</a:t>
            </a:r>
            <a:br>
              <a:rPr lang="ru-RU" sz="2400" dirty="0"/>
            </a:br>
            <a:r>
              <a:rPr lang="ru-RU" sz="2400" dirty="0"/>
              <a:t>5.Зрительные тренажеры «Цветок», «Бабочка», «Божья коровка», «Восьмерка», </a:t>
            </a:r>
            <a:br>
              <a:rPr lang="ru-RU" sz="2400" dirty="0"/>
            </a:br>
            <a:r>
              <a:rPr lang="ru-RU" sz="2400" dirty="0"/>
              <a:t>6.Игра «Поймай рыбку» </a:t>
            </a:r>
            <a:r>
              <a:rPr lang="ru-RU" sz="2400" dirty="0" smtClean="0"/>
              <a:t> </a:t>
            </a:r>
            <a:r>
              <a:rPr lang="ru-RU" sz="2400" dirty="0"/>
              <a:t>+ пластиковый аквариум </a:t>
            </a:r>
            <a:br>
              <a:rPr lang="ru-RU" sz="2400" dirty="0"/>
            </a:br>
            <a:r>
              <a:rPr lang="ru-RU" sz="2400" dirty="0"/>
              <a:t>7.Игра «</a:t>
            </a:r>
            <a:r>
              <a:rPr lang="ru-RU" sz="2400" dirty="0" err="1" smtClean="0"/>
              <a:t>Моталочки</a:t>
            </a:r>
            <a:r>
              <a:rPr lang="ru-RU" sz="2400" dirty="0" smtClean="0"/>
              <a:t>»  8.Кочки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9.Стена осанки «Ладошки» </a:t>
            </a:r>
            <a:br>
              <a:rPr lang="ru-RU" sz="2400" dirty="0"/>
            </a:br>
            <a:r>
              <a:rPr lang="ru-RU" sz="2400" dirty="0"/>
              <a:t>10.Тихий тренажер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10. Дорожки для профилактики плоскостопия: - «Следы»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1" name="Picture 3" descr="C:\Documents and Settings\start_1\Рабочий стол\ФИЗКУЛЬТУРА\Новое изображение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4692" y="2379029"/>
            <a:ext cx="5172864" cy="3384376"/>
          </a:xfrm>
          <a:prstGeom prst="rect">
            <a:avLst/>
          </a:prstGeom>
          <a:noFill/>
        </p:spPr>
      </p:pic>
      <p:pic>
        <p:nvPicPr>
          <p:cNvPr id="27652" name="Picture 4" descr="C:\Documents and Settings\start_1\Рабочий стол\ФИЗКУЛЬТУРА\Новое изображение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01416"/>
            <a:ext cx="3750124" cy="5067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</a:t>
            </a:r>
            <a:r>
              <a:rPr lang="ru-RU" sz="4500" dirty="0" err="1" smtClean="0"/>
              <a:t>Массажер</a:t>
            </a:r>
            <a:r>
              <a:rPr lang="ru-RU" sz="4500" dirty="0" smtClean="0"/>
              <a:t> для ног</a:t>
            </a:r>
            <a:endParaRPr lang="ru-RU" sz="4500" dirty="0"/>
          </a:p>
        </p:txBody>
      </p:sp>
      <p:pic>
        <p:nvPicPr>
          <p:cNvPr id="28674" name="Picture 2" descr="C:\Documents and Settings\start_1\Рабочий стол\ФИЗКУЛЬТУРА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«Перешагивание»</a:t>
            </a:r>
            <a:endParaRPr lang="ru-RU" sz="4500" dirty="0"/>
          </a:p>
        </p:txBody>
      </p:sp>
      <p:pic>
        <p:nvPicPr>
          <p:cNvPr id="29698" name="Picture 2" descr="C:\Documents and Settings\start_1\Рабочий стол\ФИЗКУЛЬТУРА\Новое изображение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744416" cy="5256584"/>
          </a:xfrm>
          <a:prstGeom prst="rect">
            <a:avLst/>
          </a:prstGeom>
          <a:noFill/>
        </p:spPr>
      </p:pic>
      <p:pic>
        <p:nvPicPr>
          <p:cNvPr id="29699" name="Picture 3" descr="C:\Documents and Settings\start_1\Рабочий стол\ФИЗКУЛЬТУРА\Новое изображение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816424" cy="5405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/>
              <a:t>- «</a:t>
            </a:r>
            <a:r>
              <a:rPr lang="ru-RU" sz="4500" dirty="0" err="1" smtClean="0"/>
              <a:t>Следочки-пуг</a:t>
            </a:r>
            <a:r>
              <a:rPr lang="ru-RU" sz="4500" dirty="0" err="1" smtClean="0"/>
              <a:t>о</a:t>
            </a:r>
            <a:r>
              <a:rPr lang="ru-RU" sz="4500" dirty="0" err="1" smtClean="0"/>
              <a:t>вицы</a:t>
            </a:r>
            <a:r>
              <a:rPr lang="ru-RU" sz="4500" dirty="0" smtClean="0"/>
              <a:t>» и Ребристая доска</a:t>
            </a:r>
            <a:endParaRPr lang="ru-RU" sz="4500" dirty="0"/>
          </a:p>
        </p:txBody>
      </p:sp>
      <p:pic>
        <p:nvPicPr>
          <p:cNvPr id="30722" name="Picture 2" descr="C:\Documents and Settings\start_1\Рабочий стол\ФИЗКУЛЬТУРА\Новое изображение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37259" y="1935163"/>
            <a:ext cx="2469482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:\Documents and Settings\start_1\Рабочий стол\ФИЗКУЛЬТУРА\reflekt-kovri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2771800" cy="27718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Массажные коврики:</a:t>
            </a:r>
            <a:endParaRPr lang="ru-RU" sz="4500" dirty="0"/>
          </a:p>
        </p:txBody>
      </p:sp>
      <p:pic>
        <p:nvPicPr>
          <p:cNvPr id="31746" name="Picture 2" descr="C:\Documents and Settings\start_1\Рабочий стол\ФИЗКУЛЬТУРА\cvetok-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3168352" cy="2964672"/>
          </a:xfrm>
          <a:prstGeom prst="rect">
            <a:avLst/>
          </a:prstGeom>
          <a:noFill/>
        </p:spPr>
      </p:pic>
      <p:pic>
        <p:nvPicPr>
          <p:cNvPr id="31747" name="Picture 3" descr="C:\Documents and Settings\start_1\Рабочий стол\ФИЗКУЛЬТУРА\IMG_168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446166" cy="3429000"/>
          </a:xfrm>
          <a:prstGeom prst="rect">
            <a:avLst/>
          </a:prstGeom>
          <a:noFill/>
        </p:spPr>
      </p:pic>
      <p:pic>
        <p:nvPicPr>
          <p:cNvPr id="31749" name="Picture 5" descr="C:\Documents and Settings\start_1\Рабочий стол\ФИЗКУЛЬТУРА\27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412776"/>
            <a:ext cx="2857500" cy="2085975"/>
          </a:xfrm>
          <a:prstGeom prst="rect">
            <a:avLst/>
          </a:prstGeom>
          <a:noFill/>
        </p:spPr>
      </p:pic>
      <p:pic>
        <p:nvPicPr>
          <p:cNvPr id="31750" name="Picture 6" descr="C:\Documents and Settings\start_1\Рабочий стол\ФИЗКУЛЬТУРА\2099481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628800"/>
            <a:ext cx="2962354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2. Картотека физкультурного уголка: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/>
              <a:t>	</a:t>
            </a:r>
            <a:r>
              <a:rPr lang="ru-RU" sz="4800" dirty="0" smtClean="0"/>
              <a:t>- </a:t>
            </a:r>
            <a:r>
              <a:rPr lang="ru-RU" sz="4800" dirty="0"/>
              <a:t>утренней гимнастики</a:t>
            </a:r>
            <a:br>
              <a:rPr lang="ru-RU" sz="4800" dirty="0"/>
            </a:br>
            <a:r>
              <a:rPr lang="ru-RU" sz="4800" dirty="0" smtClean="0"/>
              <a:t>- </a:t>
            </a:r>
            <a:r>
              <a:rPr lang="ru-RU" sz="4800" dirty="0"/>
              <a:t>подвижных игр</a:t>
            </a:r>
            <a:br>
              <a:rPr lang="ru-RU" sz="4800" dirty="0"/>
            </a:br>
            <a:r>
              <a:rPr lang="ru-RU" sz="4800" dirty="0" smtClean="0"/>
              <a:t>- физкультминуток</a:t>
            </a:r>
            <a:endParaRPr lang="ru-RU" sz="4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start_1\Рабочий стол\ФИЗКУЛЬТУРА\massazhnyj_mjac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96753"/>
            <a:ext cx="4032448" cy="4032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Массажные мячики «Ежики»</a:t>
            </a:r>
            <a:endParaRPr lang="ru-RU" sz="4500" dirty="0"/>
          </a:p>
        </p:txBody>
      </p:sp>
      <p:pic>
        <p:nvPicPr>
          <p:cNvPr id="32771" name="Picture 3" descr="C:\Documents and Settings\start_1\Рабочий стол\ФИЗКУЛЬТУРА\Новое изображение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744416" cy="5139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Массажные рукавицы</a:t>
            </a:r>
            <a:endParaRPr lang="ru-RU" sz="4500" dirty="0"/>
          </a:p>
        </p:txBody>
      </p:sp>
      <p:pic>
        <p:nvPicPr>
          <p:cNvPr id="4" name="Picture 2" descr="C:\Documents and Settings\start_1\Рабочий стол\ФИЗКУЛЬТУРА\24203074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248472" cy="3190188"/>
          </a:xfrm>
          <a:prstGeom prst="rect">
            <a:avLst/>
          </a:prstGeom>
          <a:noFill/>
        </p:spPr>
      </p:pic>
      <p:pic>
        <p:nvPicPr>
          <p:cNvPr id="5" name="Picture 3" descr="C:\Documents and Settings\start_1\Рабочий стол\ФИЗКУЛЬТУРА\659c525e61fa5798f4747d896b6590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248472" cy="3151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11. Туннель</a:t>
            </a:r>
            <a:endParaRPr lang="ru-RU" sz="4500" dirty="0"/>
          </a:p>
        </p:txBody>
      </p:sp>
      <p:pic>
        <p:nvPicPr>
          <p:cNvPr id="33794" name="Picture 2" descr="C:\Documents and Settings\start_1\Рабочий стол\ФИЗКУЛЬТУРА\s-l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77281" y="1935163"/>
            <a:ext cx="4389437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А также:</a:t>
            </a:r>
            <a:endParaRPr lang="ru-RU" sz="45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- Шишки, каштаны,</a:t>
            </a:r>
          </a:p>
          <a:p>
            <a:pPr>
              <a:buNone/>
            </a:pPr>
            <a:r>
              <a:rPr lang="ru-RU" dirty="0" smtClean="0"/>
              <a:t>- Настольные игры «Футбол», «Хоккей», «Гольф»,</a:t>
            </a:r>
          </a:p>
          <a:p>
            <a:pPr>
              <a:buNone/>
            </a:pPr>
            <a:r>
              <a:rPr lang="ru-RU" dirty="0" smtClean="0"/>
              <a:t>- Напольные «Городки».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start_1\Рабочий стол\ФИЗКУЛЬТУРА\Новое изображ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476672"/>
            <a:ext cx="804615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Documents and Settings\start_1\Рабочий стол\ФИЗКУЛЬТУРА\Новое изображение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5976000" cy="3550140"/>
          </a:xfrm>
          <a:prstGeom prst="rect">
            <a:avLst/>
          </a:prstGeom>
          <a:noFill/>
        </p:spPr>
      </p:pic>
      <p:pic>
        <p:nvPicPr>
          <p:cNvPr id="2050" name="Picture 2" descr="C:\Documents and Settings\start_1\Рабочий стол\ФИЗКУЛЬТУРА\Новое изображение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63888" y="3212976"/>
            <a:ext cx="4987636" cy="3167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- Дыхательной гимнастики</a:t>
            </a:r>
            <a:br>
              <a:rPr lang="ru-RU" dirty="0" smtClean="0"/>
            </a:br>
            <a:r>
              <a:rPr lang="ru-RU" dirty="0" smtClean="0"/>
              <a:t>- Схематичного изображения основных движений</a:t>
            </a:r>
            <a:endParaRPr lang="ru-RU" dirty="0"/>
          </a:p>
        </p:txBody>
      </p:sp>
      <p:pic>
        <p:nvPicPr>
          <p:cNvPr id="3077" name="Picture 5" descr="C:\Documents and Settings\start_1\Рабочий стол\ФИЗКУЛЬТУРА\Новое изображение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921708"/>
            <a:ext cx="5220072" cy="2936291"/>
          </a:xfrm>
          <a:prstGeom prst="rect">
            <a:avLst/>
          </a:prstGeom>
          <a:noFill/>
        </p:spPr>
      </p:pic>
      <p:pic>
        <p:nvPicPr>
          <p:cNvPr id="3076" name="Picture 4" descr="C:\Documents and Settings\start_1\Рабочий стол\ФИЗКУЛЬТУРА\Новое изображение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644008" cy="2277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500" dirty="0" smtClean="0"/>
              <a:t>- Гимнастики для глаз</a:t>
            </a:r>
            <a:endParaRPr lang="ru-RU" sz="4500" dirty="0"/>
          </a:p>
        </p:txBody>
      </p:sp>
      <p:pic>
        <p:nvPicPr>
          <p:cNvPr id="4098" name="Picture 2" descr="C:\Documents and Settings\start_1\Рабочий стол\ФИЗКУЛЬТУРА\Uprazhnenija-dlja-uluchshenija-zrenij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9262" y="2110581"/>
            <a:ext cx="5705475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257</TotalTime>
  <Words>1271</Words>
  <Application>Microsoft Office PowerPoint</Application>
  <PresentationFormat>Экран (4:3)</PresentationFormat>
  <Paragraphs>238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Поток</vt:lpstr>
      <vt:lpstr>Физическое развитие</vt:lpstr>
      <vt:lpstr>Цель создания физкультурного уголка:</vt:lpstr>
      <vt:lpstr>Физкульт! Ура!</vt:lpstr>
      <vt:lpstr>В каждой группе должны быть: 1.Стационарный физкультурный уголок </vt:lpstr>
      <vt:lpstr>2. Картотека физкультурного уголка:</vt:lpstr>
      <vt:lpstr>Слайд 6</vt:lpstr>
      <vt:lpstr>Слайд 7</vt:lpstr>
      <vt:lpstr>- Дыхательной гимнастики - Схематичного изображения основных движений</vt:lpstr>
      <vt:lpstr>- Гимнастики для глаз</vt:lpstr>
      <vt:lpstr>- Пальчиковой гимнастики</vt:lpstr>
      <vt:lpstr>Слайд 11</vt:lpstr>
      <vt:lpstr>- Игры на координацию речи с движением:</vt:lpstr>
      <vt:lpstr>- Гимнастики после дневного сна </vt:lpstr>
      <vt:lpstr>- Игр по формированию здорового образа жизни</vt:lpstr>
      <vt:lpstr>- Иллюстрационная картотека спортивных игр и упражнений</vt:lpstr>
      <vt:lpstr>- Дидактические настольно-печатные игры:</vt:lpstr>
      <vt:lpstr>Слайд 17</vt:lpstr>
      <vt:lpstr>3. Маски и атрибуты для подвижных игр:</vt:lpstr>
      <vt:lpstr>Слайд 19</vt:lpstr>
      <vt:lpstr>4.Папка «Здоровьесберегающие технологии для детей»</vt:lpstr>
      <vt:lpstr>Слайд 21</vt:lpstr>
      <vt:lpstr>Слайд 22</vt:lpstr>
      <vt:lpstr>Слайд 23</vt:lpstr>
      <vt:lpstr>Слайд 24</vt:lpstr>
      <vt:lpstr>Слайд 25</vt:lpstr>
      <vt:lpstr>Слайд 26</vt:lpstr>
      <vt:lpstr>5. Папка «Стихи о спорте для детей»</vt:lpstr>
      <vt:lpstr>6. Консультации для родителей</vt:lpstr>
      <vt:lpstr>Слайд 29</vt:lpstr>
      <vt:lpstr>Слайд 30</vt:lpstr>
      <vt:lpstr>7. Альбом «Наши спортсмены»</vt:lpstr>
      <vt:lpstr>8. Физкультурное оборудование: а) Дуги для подлезания</vt:lpstr>
      <vt:lpstr>б). Игра - кольцеброс</vt:lpstr>
      <vt:lpstr>3. Комплект разноцветных кеглей</vt:lpstr>
      <vt:lpstr>в). Мяч (футбол)</vt:lpstr>
      <vt:lpstr>г). Обручи различных размеров</vt:lpstr>
      <vt:lpstr>д). Скакалки</vt:lpstr>
      <vt:lpstr>е). Ленточки основных цветов (гимнастические)</vt:lpstr>
      <vt:lpstr>ж). Султанчики</vt:lpstr>
      <vt:lpstr>з). Мешочки с песком для профилактики нарушений осанки и метания</vt:lpstr>
      <vt:lpstr>и). Дартц  и гантели</vt:lpstr>
      <vt:lpstr>к) Сетка для забрасывания мяча</vt:lpstr>
      <vt:lpstr>А также:</vt:lpstr>
      <vt:lpstr>9. Нестандартное оборудование:</vt:lpstr>
      <vt:lpstr>10. Дорожки для профилактики плоскостопия: - «Следы» </vt:lpstr>
      <vt:lpstr>- Массажер для ног</vt:lpstr>
      <vt:lpstr>- «Перешагивание»</vt:lpstr>
      <vt:lpstr>- «Следочки-пуговицы» и Ребристая доска</vt:lpstr>
      <vt:lpstr>- Массажные коврики:</vt:lpstr>
      <vt:lpstr>- Массажные мячики «Ежики»</vt:lpstr>
      <vt:lpstr>- Массажные рукавицы</vt:lpstr>
      <vt:lpstr>11. Туннель</vt:lpstr>
      <vt:lpstr>А также: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Физическое развитие</dc:title>
  <dc:creator>1</dc:creator>
  <cp:lastModifiedBy>User07</cp:lastModifiedBy>
  <cp:revision>27</cp:revision>
  <dcterms:created xsi:type="dcterms:W3CDTF">2016-03-28T20:53:19Z</dcterms:created>
  <dcterms:modified xsi:type="dcterms:W3CDTF">2016-05-20T19:36:54Z</dcterms:modified>
</cp:coreProperties>
</file>