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9" r:id="rId2"/>
    <p:sldId id="257" r:id="rId3"/>
    <p:sldId id="256" r:id="rId4"/>
    <p:sldId id="261" r:id="rId5"/>
    <p:sldId id="258" r:id="rId6"/>
    <p:sldId id="260" r:id="rId7"/>
    <p:sldId id="262" r:id="rId8"/>
    <p:sldId id="265" r:id="rId9"/>
    <p:sldId id="266" r:id="rId10"/>
    <p:sldId id="271" r:id="rId11"/>
    <p:sldId id="276" r:id="rId12"/>
    <p:sldId id="264" r:id="rId13"/>
    <p:sldId id="277" r:id="rId14"/>
    <p:sldId id="269" r:id="rId15"/>
    <p:sldId id="270" r:id="rId16"/>
    <p:sldId id="272" r:id="rId17"/>
    <p:sldId id="273" r:id="rId18"/>
    <p:sldId id="274" r:id="rId19"/>
    <p:sldId id="278" r:id="rId20"/>
    <p:sldId id="279" r:id="rId21"/>
    <p:sldId id="280" r:id="rId22"/>
    <p:sldId id="282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50D80-6252-4D8D-AA6E-5442AE860A4E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1803C-5209-4A70-ACFD-D1EA013C8D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BCB99B-385E-42D4-9B6C-9C340BFD1247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370F589-C378-4A4C-B9E2-D30DCC10F6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F:\&#1082;%20&#1086;&#1090;&#1082;&#1088;&#1099;&#1090;&#1086;&#1084;&#1091;%20&#1091;&#1088;&#1086;&#1082;&#1091;\&#1042;.&#1040;.%20&#1052;&#1086;&#1094;&#1072;&#1088;&#1090;%20-%20&#1057;&#1080;&#1084;&#1092;&#1086;&#1085;&#1080;&#1103;%20&#1089;&#1077;&#1088;&#1076;&#1094;&#1072;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фертит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0762" y="6000768"/>
            <a:ext cx="2662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Египетская царица </a:t>
            </a:r>
          </a:p>
          <a:p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Нефертити</a:t>
            </a:r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В.А. Моцарт - Симфония сердца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-304800" y="65532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ко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86191"/>
            <a:ext cx="3373388" cy="257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Ниферти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бворожительная дев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214686"/>
            <a:ext cx="2357423" cy="346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труйска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5" y="3071811"/>
            <a:ext cx="2688379" cy="351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опух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5" y="160980"/>
            <a:ext cx="2417252" cy="301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она Лиз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5" y="285728"/>
            <a:ext cx="2714644" cy="331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285992"/>
            <a:ext cx="45170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№1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9058" y="3571876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Устно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1702346"/>
            <a:ext cx="3071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Предложение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5853" y="2631040"/>
            <a:ext cx="1671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Простое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3504" y="2631040"/>
            <a:ext cx="1604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Сложное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1" y="3702610"/>
            <a:ext cx="1945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Союзное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6578" y="3702610"/>
            <a:ext cx="1813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Бессоюзное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202808"/>
            <a:ext cx="2928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Сложносочиненное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7" y="5202808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Сложноподчиненное</a:t>
            </a:r>
            <a:endParaRPr lang="ru-RU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>
            <a:stCxn id="2" idx="2"/>
            <a:endCxn id="3" idx="0"/>
          </p:cNvCxnSpPr>
          <p:nvPr/>
        </p:nvCxnSpPr>
        <p:spPr>
          <a:xfrm rot="5400000">
            <a:off x="2528758" y="1695086"/>
            <a:ext cx="528584" cy="1343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4429123" y="2059536"/>
            <a:ext cx="1071571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286249" y="2988231"/>
            <a:ext cx="1143008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43636" y="2988231"/>
            <a:ext cx="1214447" cy="785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0800000" flipV="1">
            <a:off x="1714481" y="4059801"/>
            <a:ext cx="2000264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8" idx="0"/>
          </p:cNvCxnSpPr>
          <p:nvPr/>
        </p:nvCxnSpPr>
        <p:spPr>
          <a:xfrm>
            <a:off x="4357686" y="4059801"/>
            <a:ext cx="1857389" cy="1143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15140" y="4274114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1)[ ],[ ];2)[ ];[ ]</a:t>
            </a:r>
          </a:p>
          <a:p>
            <a:r>
              <a:rPr lang="en-US" dirty="0" smtClean="0"/>
              <a:t>3)[ ]:[ ];4)[ ] – [ ];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85786" y="578645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], </a:t>
            </a:r>
            <a:r>
              <a:rPr lang="ru-RU" dirty="0" smtClean="0"/>
              <a:t>и</a:t>
            </a:r>
            <a:r>
              <a:rPr lang="en-US" dirty="0" smtClean="0"/>
              <a:t> [ ]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857752" y="5845750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 ], </a:t>
            </a:r>
            <a:r>
              <a:rPr lang="ru-RU" dirty="0" smtClean="0"/>
              <a:t>(что)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28992" y="28572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Задание № 1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3116"/>
            <a:ext cx="4598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№2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857628"/>
            <a:ext cx="721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Соотнесите предложения со схемами. </a:t>
            </a:r>
          </a:p>
          <a:p>
            <a:r>
              <a:rPr lang="ru-RU" sz="2800" b="1" dirty="0" smtClean="0"/>
              <a:t>Дайте характеристику предложениям.</a:t>
            </a:r>
          </a:p>
          <a:p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к открытому уроку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открытому уроку\288384_pejzazh_vid_krasivo_oboi_1920x1080_(www.GetBg.net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28858" y="0"/>
            <a:ext cx="1218832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 открытому уроку\7647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6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к открытому уроку\4957935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9727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71604" y="5786454"/>
          <a:ext cx="6077585" cy="560832"/>
        </p:xfrm>
        <a:graphic>
          <a:graphicData uri="http://schemas.openxmlformats.org/drawingml/2006/table">
            <a:tbl>
              <a:tblPr/>
              <a:tblGrid>
                <a:gridCol w="1215390"/>
                <a:gridCol w="1215390"/>
                <a:gridCol w="1215390"/>
                <a:gridCol w="1215390"/>
                <a:gridCol w="1216025"/>
              </a:tblGrid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Calibri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Calibri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2826" y="565265"/>
            <a:ext cx="6575005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«Внешняя красота еще драгоценнее, когда прикрывает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внутреннюю» (У.Шекспир)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«Не всякая правда – красота, но всякая красота –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правда» (К.Станиславский)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«Единственная красота, которую я знаю, -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это здоровье» (Г.Гейне)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Г) «Красота – тоже добродетель, красивая женщина не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может иметь недостатков» (Ф.Шиллер)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Д) «Поверх всяких красот есть одна красота, ведущая к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познанию Космоса» (Н.Рерих)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[   ], [   ] 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2)  [   ]         3)  [   ], (когда)     4)  [   ], но [   ]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5)  [  , (которую),  ]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7141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Задание № 2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14087" y="596091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200823" y="596091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35061" y="5970895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671280" y="5988626"/>
            <a:ext cx="256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5726" y="6000768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3116"/>
            <a:ext cx="45795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№3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85762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Работа с текстом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она Лиз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0"/>
            <a:ext cx="561975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71934" y="5857892"/>
            <a:ext cx="37285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Леодардо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да Винчи </a:t>
            </a:r>
          </a:p>
          <a:p>
            <a:r>
              <a:rPr lang="ru-RU" sz="2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«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Мона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Лиза. Джоконда»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21255" y="176680"/>
            <a:ext cx="8286808" cy="6409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доброты – подлинной теплоты сердца – невозможна душевная красота человека. Добрые чувства должны уходить своими корнями в детство, и если упустить время, то их уже никогда не воспитаешь, потому что они усваиваются одновременно с познанием первых и важнейших истин.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Учить чувствовать и сочувствовать – это самое трудное, что есть в воспитании. Человечность, доброта, доброжелательность рождаются в заботах, волнениях, радостях и печалях. Если ребенку безразлично, что происходит с его родными и близкими, что происходит с больными и бедными, с одинокими и обманутыми, – он никогда не станет настоящим человеком.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Добрые чувства, эмоциональная культура – это средоточие человечности. Сегодня, когда в мире и так достаточно зла, нам стоит быть более терпимыми, внимательными и добрыми по отношению друг к другу, по отношению к окружающему живому миру и совершать самые смелые поступки во имя добра. Следование путем добра – путь самый приемлемый и единственный для человека. Он испытан, он верен, он полезен – и человеку в одиночку и всему обществу в целом.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(По В.А. Сухомлинскому)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1071546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1. Доброта – основа душевной красоты человека – должна воспитываться с детства.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2285992"/>
            <a:ext cx="6858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Воспитывать добрые чувства трудно, но необходимо, потому что без этого ребёнок не станет настоящим человеком.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401459"/>
            <a:ext cx="70723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3. Путь добра был, есть и будет единственно верным жизненным путём человека.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285728"/>
            <a:ext cx="187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err="1" smtClean="0"/>
              <a:t>Микротемы</a:t>
            </a:r>
            <a:endParaRPr lang="ru-RU" sz="2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57422" y="2143116"/>
            <a:ext cx="46260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 №4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3857628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Тестовые задания</a:t>
            </a:r>
            <a:endParaRPr lang="ru-RU" sz="28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пух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0"/>
            <a:ext cx="607223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71604" y="5929330"/>
            <a:ext cx="34579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Боровиковский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b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«Портрет Лопухиной»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уйск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4" y="63658"/>
            <a:ext cx="5192183" cy="6794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000498" y="6000768"/>
            <a:ext cx="3185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Рокотов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 Портрет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Струйской</a:t>
            </a:r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»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ком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5"/>
            <a:ext cx="7935080" cy="60680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6286512" y="5643578"/>
            <a:ext cx="20778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Крамской</a:t>
            </a: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«Неизвестная»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бворожительная девуш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716" y="0"/>
            <a:ext cx="46605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71737" y="6150114"/>
            <a:ext cx="42001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</a:t>
            </a:r>
            <a:r>
              <a:rPr lang="ru-RU" sz="2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Я.М.Цико</a:t>
            </a:r>
            <a:endParaRPr lang="ru-RU" sz="2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 Обворожительная девушка »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знаком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786191"/>
            <a:ext cx="3373388" cy="257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Нифертит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3428992" cy="2571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Обворожительная девуш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6578" y="3214686"/>
            <a:ext cx="2357423" cy="346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труйска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45" y="3071811"/>
            <a:ext cx="2688379" cy="3517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Лопухи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5" y="160980"/>
            <a:ext cx="2417252" cy="301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она Лиза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4745" y="285728"/>
            <a:ext cx="2714644" cy="3312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3632" t="9819" r="15724" b="8230"/>
          <a:stretch>
            <a:fillRect/>
          </a:stretch>
        </p:blipFill>
        <p:spPr bwMode="auto">
          <a:xfrm>
            <a:off x="214282" y="1214422"/>
            <a:ext cx="8715435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428604"/>
            <a:ext cx="6745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Справочно-информационный портал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Грамота.ру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9467" t="32817" r="15747" b="52949"/>
          <a:stretch>
            <a:fillRect/>
          </a:stretch>
        </p:blipFill>
        <p:spPr bwMode="auto">
          <a:xfrm>
            <a:off x="428596" y="500042"/>
            <a:ext cx="8429684" cy="242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57290" y="2500306"/>
            <a:ext cx="1643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rgbClr val="00B050"/>
                </a:solidFill>
              </a:rPr>
              <a:t>КрасИвее</a:t>
            </a:r>
            <a:endParaRPr lang="ru-RU" b="1" i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205</TotalTime>
  <Words>479</Words>
  <Application>Microsoft Office PowerPoint</Application>
  <PresentationFormat>Экран (4:3)</PresentationFormat>
  <Paragraphs>74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МОУ Лицей №9 г.Сальска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Библиотека</cp:lastModifiedBy>
  <cp:revision>33</cp:revision>
  <dcterms:created xsi:type="dcterms:W3CDTF">2016-04-18T09:08:13Z</dcterms:created>
  <dcterms:modified xsi:type="dcterms:W3CDTF">2016-04-26T09:34:35Z</dcterms:modified>
</cp:coreProperties>
</file>