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88" r:id="rId2"/>
    <p:sldId id="282" r:id="rId3"/>
    <p:sldId id="287" r:id="rId4"/>
    <p:sldId id="275" r:id="rId5"/>
    <p:sldId id="280" r:id="rId6"/>
    <p:sldId id="281" r:id="rId7"/>
    <p:sldId id="278" r:id="rId8"/>
    <p:sldId id="290" r:id="rId9"/>
    <p:sldId id="28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6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E67BD-BFE7-4206-8BC9-48FA1CD77A5C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3361C-026F-47F1-99F0-3A1C6C9FA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E67BD-BFE7-4206-8BC9-48FA1CD77A5C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3361C-026F-47F1-99F0-3A1C6C9FA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E67BD-BFE7-4206-8BC9-48FA1CD77A5C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3361C-026F-47F1-99F0-3A1C6C9FA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E67BD-BFE7-4206-8BC9-48FA1CD77A5C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3361C-026F-47F1-99F0-3A1C6C9FA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E67BD-BFE7-4206-8BC9-48FA1CD77A5C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3361C-026F-47F1-99F0-3A1C6C9FA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E67BD-BFE7-4206-8BC9-48FA1CD77A5C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3361C-026F-47F1-99F0-3A1C6C9FA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E67BD-BFE7-4206-8BC9-48FA1CD77A5C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3361C-026F-47F1-99F0-3A1C6C9FA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E67BD-BFE7-4206-8BC9-48FA1CD77A5C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3361C-026F-47F1-99F0-3A1C6C9FA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E67BD-BFE7-4206-8BC9-48FA1CD77A5C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3361C-026F-47F1-99F0-3A1C6C9FA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E67BD-BFE7-4206-8BC9-48FA1CD77A5C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3361C-026F-47F1-99F0-3A1C6C9FA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E67BD-BFE7-4206-8BC9-48FA1CD77A5C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3361C-026F-47F1-99F0-3A1C6C9FAB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7AE67BD-BFE7-4206-8BC9-48FA1CD77A5C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633361C-026F-47F1-99F0-3A1C6C9FA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med">
    <p:fade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33123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b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</a:rPr>
              <a:t>МАСТЕР-КЛАСС ДЛЯ РОДИТЕЛЕЙ</a:t>
            </a:r>
            <a:br>
              <a:rPr lang="ru-RU" sz="31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1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6600" dirty="0" smtClean="0">
                <a:solidFill>
                  <a:schemeClr val="accent1"/>
                </a:solidFill>
              </a:rPr>
              <a:t>«СИБИРСКИЕ</a:t>
            </a:r>
            <a:br>
              <a:rPr lang="ru-RU" sz="6600" dirty="0" smtClean="0">
                <a:solidFill>
                  <a:schemeClr val="accent1"/>
                </a:solidFill>
              </a:rPr>
            </a:br>
            <a:r>
              <a:rPr lang="ru-RU" sz="6600" dirty="0" smtClean="0">
                <a:solidFill>
                  <a:schemeClr val="accent1"/>
                </a:solidFill>
              </a:rPr>
              <a:t>ЖАВОРОНКИ» </a:t>
            </a:r>
            <a:r>
              <a:rPr lang="ru-RU" sz="4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67543" y="3645024"/>
            <a:ext cx="8177495" cy="914400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Лепка из солёного теста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основе народной пластики</a:t>
            </a:r>
          </a:p>
          <a:p>
            <a:pPr algn="ctr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детьми 5-7 лет</a:t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753" y="4869160"/>
            <a:ext cx="80648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Шерина</a:t>
            </a:r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Андреевна, педагог дополнительного образования по изобразительной деятельности,</a:t>
            </a:r>
          </a:p>
          <a:p>
            <a:pPr algn="r"/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№188 «Детский сад общеразвивающего вида», </a:t>
            </a:r>
            <a:endParaRPr lang="ru-RU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Кемерово.</a:t>
            </a:r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41639" y="594232"/>
            <a:ext cx="5062809" cy="4101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ЗАКЛИЧКА</a:t>
            </a:r>
          </a:p>
          <a:p>
            <a:pPr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Жаворонки,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жавороночки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Прилетите к нам,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Принесите нам лето теплое,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Унесите от нас зиму холодную.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Нам холодная зима  наскучила,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Руки, ноги отморозила.</a:t>
            </a:r>
          </a:p>
          <a:p>
            <a:pPr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Содержимое 12" descr="DSCF9556.JPG"/>
          <p:cNvPicPr>
            <a:picLocks noGrp="1" noChangeAspect="1"/>
          </p:cNvPicPr>
          <p:nvPr>
            <p:ph sz="half" idx="1"/>
          </p:nvPr>
        </p:nvPicPr>
        <p:blipFill rotWithShape="1">
          <a:blip r:embed="rId5" cstate="print">
            <a:lum bright="10000"/>
          </a:blip>
          <a:srcRect l="9303" t="-761" b="1"/>
          <a:stretch/>
        </p:blipFill>
        <p:spPr>
          <a:xfrm>
            <a:off x="602007" y="3429000"/>
            <a:ext cx="2880698" cy="18002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2786063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tica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5576" y="264271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fad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37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49057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Содержимое 18" descr="Лепим_жаворонка000.jpg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/>
          <a:srcRect l="744" t="7454" r="-2742" b="7284"/>
          <a:stretch/>
        </p:blipFill>
        <p:spPr>
          <a:xfrm>
            <a:off x="755576" y="1052736"/>
            <a:ext cx="3605670" cy="4434457"/>
          </a:xfrm>
        </p:spPr>
      </p:pic>
      <p:sp>
        <p:nvSpPr>
          <p:cNvPr id="22" name="Текст 3"/>
          <p:cNvSpPr>
            <a:spLocks noGrp="1"/>
          </p:cNvSpPr>
          <p:nvPr>
            <p:ph type="body" idx="2"/>
          </p:nvPr>
        </p:nvSpPr>
        <p:spPr>
          <a:xfrm>
            <a:off x="4713663" y="836712"/>
            <a:ext cx="3617779" cy="3024336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250"/>
              </a:spcBef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Материалы:</a:t>
            </a:r>
          </a:p>
          <a:p>
            <a:pPr marL="457200" lvl="0" indent="-457200">
              <a:spcBef>
                <a:spcPts val="250"/>
              </a:spcBef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Солёное тесто.</a:t>
            </a:r>
          </a:p>
          <a:p>
            <a:pPr marL="457200" lvl="0" indent="-457200">
              <a:spcBef>
                <a:spcPts val="250"/>
              </a:spcBef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Доска для лепки.</a:t>
            </a:r>
          </a:p>
          <a:p>
            <a:pPr marL="457200" lvl="0" indent="-457200">
              <a:spcBef>
                <a:spcPts val="250"/>
              </a:spcBef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Стека или зубочистка.</a:t>
            </a:r>
          </a:p>
          <a:p>
            <a:pPr marL="457200" lvl="0" indent="-457200">
              <a:spcBef>
                <a:spcPts val="250"/>
              </a:spcBef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Зёрнышко для глаза птички (гвоздика)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lvl="0" indent="-457200">
              <a:spcBef>
                <a:spcPts val="250"/>
              </a:spcBef>
              <a:buFont typeface="Wingdings 2"/>
              <a:buAutoNum type="arabicPeriod"/>
              <a:defRPr/>
            </a:pPr>
            <a:endParaRPr lang="ru-RU" sz="1100" b="1" dirty="0" smtClean="0">
              <a:solidFill>
                <a:schemeClr val="tx1"/>
              </a:solidFill>
            </a:endParaRPr>
          </a:p>
          <a:p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DSCF9620.JPG"/>
          <p:cNvPicPr>
            <a:picLocks noChangeAspect="1"/>
          </p:cNvPicPr>
          <p:nvPr/>
        </p:nvPicPr>
        <p:blipFill rotWithShape="1">
          <a:blip r:embed="rId4" cstate="print"/>
          <a:srcRect l="7232" t="5107" r="25547" b="9241"/>
          <a:stretch/>
        </p:blipFill>
        <p:spPr>
          <a:xfrm>
            <a:off x="5013354" y="3429000"/>
            <a:ext cx="3318088" cy="2378151"/>
          </a:xfrm>
          <a:prstGeom prst="rect">
            <a:avLst/>
          </a:prstGeom>
        </p:spPr>
      </p:pic>
    </p:spTree>
  </p:cSld>
  <p:clrMapOvr>
    <a:masterClrMapping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Лепим_жаворонка0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827584" y="1772816"/>
            <a:ext cx="3528392" cy="2150114"/>
          </a:xfrm>
        </p:spPr>
      </p:pic>
      <p:pic>
        <p:nvPicPr>
          <p:cNvPr id="12" name="Содержимое 10" descr="Лепим_жаворонка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149080"/>
            <a:ext cx="3528392" cy="2056391"/>
          </a:xfrm>
          <a:prstGeom prst="rect">
            <a:avLst/>
          </a:prstGeom>
        </p:spPr>
      </p:pic>
      <p:pic>
        <p:nvPicPr>
          <p:cNvPr id="14" name="Содержимое 13" descr="Лепим_жаворонка02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716016" y="2708920"/>
            <a:ext cx="3930650" cy="2290832"/>
          </a:xfrm>
        </p:spPr>
      </p:pic>
      <p:sp>
        <p:nvSpPr>
          <p:cNvPr id="15" name="Текст 5"/>
          <p:cNvSpPr txBox="1">
            <a:spLocks/>
          </p:cNvSpPr>
          <p:nvPr/>
        </p:nvSpPr>
        <p:spPr>
          <a:xfrm>
            <a:off x="3635896" y="3284984"/>
            <a:ext cx="648072" cy="504056"/>
          </a:xfrm>
          <a:prstGeom prst="rect">
            <a:avLst/>
          </a:prstGeom>
        </p:spPr>
        <p:txBody>
          <a:bodyPr vert="horz" lIns="146304" tIns="9144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Текст 5"/>
          <p:cNvSpPr txBox="1">
            <a:spLocks/>
          </p:cNvSpPr>
          <p:nvPr/>
        </p:nvSpPr>
        <p:spPr>
          <a:xfrm>
            <a:off x="3563888" y="5589240"/>
            <a:ext cx="648072" cy="504056"/>
          </a:xfrm>
          <a:prstGeom prst="rect">
            <a:avLst/>
          </a:prstGeom>
        </p:spPr>
        <p:txBody>
          <a:bodyPr vert="horz" lIns="146304" tIns="9144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Текст 5"/>
          <p:cNvSpPr txBox="1">
            <a:spLocks/>
          </p:cNvSpPr>
          <p:nvPr/>
        </p:nvSpPr>
        <p:spPr>
          <a:xfrm>
            <a:off x="7884368" y="4365104"/>
            <a:ext cx="648072" cy="576064"/>
          </a:xfrm>
          <a:prstGeom prst="rect">
            <a:avLst/>
          </a:prstGeom>
        </p:spPr>
        <p:txBody>
          <a:bodyPr vert="horz" lIns="146304" tIns="9144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7421160" cy="1193378"/>
          </a:xfrm>
        </p:spPr>
        <p:txBody>
          <a:bodyPr>
            <a:normAutofit fontScale="62500" lnSpcReduction="20000"/>
          </a:bodyPr>
          <a:lstStyle/>
          <a:p>
            <a:pPr marL="457200" indent="-457200"/>
            <a:r>
              <a:rPr lang="ru-RU" sz="3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Замесить тесто.</a:t>
            </a:r>
          </a:p>
          <a:p>
            <a:pPr marL="457200" indent="-457200"/>
            <a:r>
              <a:rPr lang="ru-RU" sz="3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Раскатать, нарезать на равные кусочки.</a:t>
            </a:r>
          </a:p>
          <a:p>
            <a:pPr marL="457200" indent="-457200"/>
            <a:r>
              <a:rPr lang="ru-RU" sz="3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Скатать шарики из каждого кусочка</a:t>
            </a:r>
          </a:p>
          <a:p>
            <a:pPr marL="457200" indent="-457200">
              <a:buAutoNum type="arabicPeriod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0" descr="Лепим_жаворонка0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755576" y="2060848"/>
            <a:ext cx="3483154" cy="2030026"/>
          </a:xfrm>
        </p:spPr>
      </p:pic>
      <p:sp>
        <p:nvSpPr>
          <p:cNvPr id="19" name="Текст 5"/>
          <p:cNvSpPr txBox="1">
            <a:spLocks/>
          </p:cNvSpPr>
          <p:nvPr/>
        </p:nvSpPr>
        <p:spPr>
          <a:xfrm>
            <a:off x="3563888" y="3212976"/>
            <a:ext cx="648072" cy="504056"/>
          </a:xfrm>
          <a:prstGeom prst="rect">
            <a:avLst/>
          </a:prstGeom>
        </p:spPr>
        <p:txBody>
          <a:bodyPr vert="horz" lIns="146304" tIns="9144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Содержимое 12" descr="Лепим_жаворонка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221088"/>
            <a:ext cx="3456384" cy="2014424"/>
          </a:xfrm>
          <a:prstGeom prst="rect">
            <a:avLst/>
          </a:prstGeom>
        </p:spPr>
      </p:pic>
      <p:sp>
        <p:nvSpPr>
          <p:cNvPr id="21" name="Текст 5"/>
          <p:cNvSpPr txBox="1">
            <a:spLocks/>
          </p:cNvSpPr>
          <p:nvPr/>
        </p:nvSpPr>
        <p:spPr>
          <a:xfrm>
            <a:off x="3563888" y="5373216"/>
            <a:ext cx="648072" cy="504056"/>
          </a:xfrm>
          <a:prstGeom prst="rect">
            <a:avLst/>
          </a:prstGeom>
        </p:spPr>
        <p:txBody>
          <a:bodyPr vert="horz" lIns="146304" tIns="9144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600" b="1" noProof="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Содержимое 16" descr="Лепим_жаворонка05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529782" y="2060848"/>
            <a:ext cx="3930650" cy="2290832"/>
          </a:xfrm>
        </p:spPr>
      </p:pic>
      <p:sp>
        <p:nvSpPr>
          <p:cNvPr id="24" name="Текст 5"/>
          <p:cNvSpPr txBox="1">
            <a:spLocks/>
          </p:cNvSpPr>
          <p:nvPr/>
        </p:nvSpPr>
        <p:spPr>
          <a:xfrm>
            <a:off x="7884368" y="3789040"/>
            <a:ext cx="648072" cy="576064"/>
          </a:xfrm>
          <a:prstGeom prst="rect">
            <a:avLst/>
          </a:prstGeom>
        </p:spPr>
        <p:txBody>
          <a:bodyPr vert="horz" lIns="146304" tIns="9144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Текст 17"/>
          <p:cNvSpPr>
            <a:spLocks noGrp="1"/>
          </p:cNvSpPr>
          <p:nvPr>
            <p:ph type="body" idx="1"/>
          </p:nvPr>
        </p:nvSpPr>
        <p:spPr>
          <a:xfrm>
            <a:off x="539552" y="620688"/>
            <a:ext cx="7421160" cy="1368152"/>
          </a:xfrm>
        </p:spPr>
        <p:txBody>
          <a:bodyPr>
            <a:noAutofit/>
          </a:bodyPr>
          <a:lstStyle/>
          <a:p>
            <a:pPr marL="457200" indent="-457200"/>
            <a:r>
              <a:rPr lang="ru-RU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Раскатать шарик.</a:t>
            </a:r>
          </a:p>
          <a:p>
            <a:pPr marL="457200" indent="-457200"/>
            <a:r>
              <a:rPr lang="ru-RU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Сделать четыре надреза (хвостик, крылышки, голова).</a:t>
            </a:r>
          </a:p>
          <a:p>
            <a:pPr marL="457200" indent="-457200"/>
            <a:r>
              <a:rPr lang="ru-RU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«Нарисовать пёрышки» на крыльях и хвостике.</a:t>
            </a:r>
          </a:p>
          <a:p>
            <a:pPr marL="457200" indent="-457200">
              <a:buAutoNum type="arabicPeriod"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5"/>
          <p:cNvSpPr txBox="1">
            <a:spLocks/>
          </p:cNvSpPr>
          <p:nvPr/>
        </p:nvSpPr>
        <p:spPr>
          <a:xfrm>
            <a:off x="7884368" y="3789040"/>
            <a:ext cx="648072" cy="576064"/>
          </a:xfrm>
          <a:prstGeom prst="rect">
            <a:avLst/>
          </a:prstGeom>
        </p:spPr>
        <p:txBody>
          <a:bodyPr vert="horz" lIns="146304" tIns="9144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8.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Текст 17"/>
          <p:cNvSpPr>
            <a:spLocks noGrp="1"/>
          </p:cNvSpPr>
          <p:nvPr>
            <p:ph type="body" idx="1"/>
          </p:nvPr>
        </p:nvSpPr>
        <p:spPr>
          <a:xfrm>
            <a:off x="607224" y="404664"/>
            <a:ext cx="7421160" cy="1728192"/>
          </a:xfrm>
        </p:spPr>
        <p:txBody>
          <a:bodyPr>
            <a:normAutofit fontScale="47500" lnSpcReduction="20000"/>
          </a:bodyPr>
          <a:lstStyle/>
          <a:p>
            <a:pPr marL="457200" indent="-457200"/>
            <a:r>
              <a:rPr lang="ru-RU" sz="5100" b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6. Сформировать голову птицы.</a:t>
            </a:r>
          </a:p>
          <a:p>
            <a:pPr marL="457200" indent="-457200"/>
            <a:r>
              <a:rPr lang="ru-RU" sz="5100" b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7. Сделать надрез и слепить клюв; обозначить зёрнышком глаз.</a:t>
            </a:r>
          </a:p>
          <a:p>
            <a:pPr marL="457200" indent="-457200"/>
            <a:r>
              <a:rPr lang="ru-RU" sz="5100" b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8. Положить готовую птицу на плотный лист бумаги для просушки.</a:t>
            </a:r>
          </a:p>
          <a:p>
            <a:pPr marL="457200" indent="-457200">
              <a:buAutoNum type="arabicPeriod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Содержимое 7" descr="Лепим_жаворонка0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83568" y="2060848"/>
            <a:ext cx="3459931" cy="2016491"/>
          </a:xfrm>
        </p:spPr>
      </p:pic>
      <p:sp>
        <p:nvSpPr>
          <p:cNvPr id="15" name="Текст 5"/>
          <p:cNvSpPr txBox="1">
            <a:spLocks/>
          </p:cNvSpPr>
          <p:nvPr/>
        </p:nvSpPr>
        <p:spPr>
          <a:xfrm>
            <a:off x="3419872" y="3501008"/>
            <a:ext cx="648072" cy="504056"/>
          </a:xfrm>
          <a:prstGeom prst="rect">
            <a:avLst/>
          </a:prstGeom>
        </p:spPr>
        <p:txBody>
          <a:bodyPr vert="horz" lIns="146304" tIns="9144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600" b="1" noProof="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Содержимое 16" descr="Лепим_жаворонка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365104"/>
            <a:ext cx="3436440" cy="2002800"/>
          </a:xfrm>
          <a:prstGeom prst="rect">
            <a:avLst/>
          </a:prstGeom>
        </p:spPr>
      </p:pic>
      <p:sp>
        <p:nvSpPr>
          <p:cNvPr id="22" name="Текст 5"/>
          <p:cNvSpPr txBox="1">
            <a:spLocks/>
          </p:cNvSpPr>
          <p:nvPr/>
        </p:nvSpPr>
        <p:spPr>
          <a:xfrm>
            <a:off x="3491880" y="5805264"/>
            <a:ext cx="648072" cy="504056"/>
          </a:xfrm>
          <a:prstGeom prst="rect">
            <a:avLst/>
          </a:prstGeom>
        </p:spPr>
        <p:txBody>
          <a:bodyPr vert="horz" lIns="146304" tIns="9144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" name="Содержимое 26" descr="Лепим_жаворонка09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644008" y="3212976"/>
            <a:ext cx="3930650" cy="2290832"/>
          </a:xfrm>
        </p:spPr>
      </p:pic>
      <p:sp>
        <p:nvSpPr>
          <p:cNvPr id="28" name="Текст 5"/>
          <p:cNvSpPr txBox="1">
            <a:spLocks/>
          </p:cNvSpPr>
          <p:nvPr/>
        </p:nvSpPr>
        <p:spPr>
          <a:xfrm>
            <a:off x="7668344" y="4941168"/>
            <a:ext cx="648072" cy="504056"/>
          </a:xfrm>
          <a:prstGeom prst="rect">
            <a:avLst/>
          </a:prstGeom>
        </p:spPr>
        <p:txBody>
          <a:bodyPr vert="horz" lIns="146304" tIns="9144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7"/>
          <p:cNvSpPr txBox="1">
            <a:spLocks/>
          </p:cNvSpPr>
          <p:nvPr/>
        </p:nvSpPr>
        <p:spPr>
          <a:xfrm>
            <a:off x="936496" y="4653136"/>
            <a:ext cx="7595944" cy="1656184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Птичек можно украсить посыпкой, раскрасить</a:t>
            </a:r>
          </a:p>
          <a:p>
            <a:pPr marL="0" indent="0" algn="ctr">
              <a:buFont typeface="Wingdings 2"/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акриловыми или гуашевыми красками, </a:t>
            </a:r>
          </a:p>
          <a:p>
            <a:pPr marL="0" indent="0" algn="ctr">
              <a:buFont typeface="Wingdings 2"/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также запечь в духовке до золотистого цвета.</a:t>
            </a:r>
          </a:p>
          <a:p>
            <a:pPr marL="457200" indent="-457200">
              <a:buFont typeface="Wingdings 2"/>
              <a:buAutoNum type="arabicPeriod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Содержимое 14" descr="Лепим_жаворонка18.jpg"/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611559" y="548680"/>
            <a:ext cx="4400087" cy="2736304"/>
          </a:xfrm>
          <a:prstGeom prst="rect">
            <a:avLst/>
          </a:prstGeom>
        </p:spPr>
      </p:pic>
      <p:pic>
        <p:nvPicPr>
          <p:cNvPr id="8" name="Содержимое 24" descr="Лепим_жаворонка10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283968" y="2420888"/>
            <a:ext cx="3528392" cy="2056390"/>
          </a:xfrm>
        </p:spPr>
      </p:pic>
    </p:spTree>
  </p:cSld>
  <p:clrMapOvr>
    <a:masterClrMapping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4098196"/>
            <a:ext cx="8183880" cy="6766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жаворонков может быть разным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5013176"/>
            <a:ext cx="8183880" cy="86409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Пасхальные жаворонки</a:t>
            </a:r>
          </a:p>
          <a:p>
            <a:endParaRPr lang="ru-RU" dirty="0"/>
          </a:p>
        </p:txBody>
      </p:sp>
      <p:pic>
        <p:nvPicPr>
          <p:cNvPr id="6" name="Содержимое 8" descr="Лепим_сувенир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548680"/>
            <a:ext cx="6264696" cy="3846915"/>
          </a:xfrm>
          <a:prstGeom prst="rect">
            <a:avLst/>
          </a:prstGeom>
        </p:spPr>
      </p:pic>
    </p:spTree>
  </p:cSld>
  <p:clrMapOvr>
    <a:masterClrMapping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899592" y="4293096"/>
            <a:ext cx="7272808" cy="1512168"/>
          </a:xfrm>
        </p:spPr>
        <p:txBody>
          <a:bodyPr>
            <a:normAutofit/>
          </a:bodyPr>
          <a:lstStyle/>
          <a:p>
            <a:pPr algn="ctr"/>
            <a:r>
              <a:rPr lang="ru-RU" sz="3600" b="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Спасибо за внимание!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Желаем удачи и творческого вдохновения!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8" name="Содержимое 7" descr="Лепим_жаворонка2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174118" y="692697"/>
            <a:ext cx="4774145" cy="3528391"/>
          </a:xfrm>
        </p:spPr>
      </p:pic>
    </p:spTree>
  </p:cSld>
  <p:clrMapOvr>
    <a:masterClrMapping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568</TotalTime>
  <Words>233</Words>
  <Application>Microsoft Office PowerPoint</Application>
  <PresentationFormat>Экран (4:3)</PresentationFormat>
  <Paragraphs>45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    МАСТЕР-КЛАСС ДЛЯ РОДИТЕЛЕЙ   «СИБИРСКИЕ ЖАВОРОНКИ»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Оформление жаворонков может быть разным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Elena</cp:lastModifiedBy>
  <cp:revision>87</cp:revision>
  <dcterms:created xsi:type="dcterms:W3CDTF">2014-03-26T03:26:02Z</dcterms:created>
  <dcterms:modified xsi:type="dcterms:W3CDTF">2016-05-23T09:47:42Z</dcterms:modified>
</cp:coreProperties>
</file>