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18" Type="http://schemas.openxmlformats.org/officeDocument/2006/relationships/slide" Target="slide21.xml"/><Relationship Id="rId3" Type="http://schemas.openxmlformats.org/officeDocument/2006/relationships/slide" Target="slide5.xml"/><Relationship Id="rId21" Type="http://schemas.openxmlformats.org/officeDocument/2006/relationships/slide" Target="slide24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slide" Target="slide22.xml"/><Relationship Id="rId2" Type="http://schemas.openxmlformats.org/officeDocument/2006/relationships/hyperlink" Target="&#1048;&#1075;&#1088;&#1072;%20&#1053;&#1086;&#1074;&#1086;&#1089;&#1080;&#1073;&#1080;&#1088;&#1089;&#1082;.pptx" TargetMode="Externa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19" Type="http://schemas.openxmlformats.org/officeDocument/2006/relationships/slide" Target="slide20.xml"/><Relationship Id="rId4" Type="http://schemas.openxmlformats.org/officeDocument/2006/relationships/slide" Target="slide9.xml"/><Relationship Id="rId9" Type="http://schemas.openxmlformats.org/officeDocument/2006/relationships/slide" Target="slide13.xml"/><Relationship Id="rId14" Type="http://schemas.openxmlformats.org/officeDocument/2006/relationships/slide" Target="slide17.xml"/><Relationship Id="rId22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игры\титуль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5825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429552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Этот человек талантлив во всем! Талантливый инженер, талантливый писатель.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072066" y="5000636"/>
            <a:ext cx="364333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Н.Г. Гарин-Михайловский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92961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Новосибирский писатель,  написал много произведений для детей, он же один из авторов символа нашего города. Кто это?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714876" y="5286388"/>
            <a:ext cx="385765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Ю. М. </a:t>
            </a:r>
            <a:r>
              <a:rPr lang="ru-RU" sz="3200" dirty="0" err="1" smtClean="0">
                <a:solidFill>
                  <a:srgbClr val="002060"/>
                </a:solidFill>
              </a:rPr>
              <a:t>Магалиф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Новосибирский спортсмен, трехкратный победитель олимпийских игр в греко-римской борьбе. Кто это?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572000" y="5214950"/>
            <a:ext cx="407196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А.А. Карелин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78674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Что означает голубая полоса на флаге города?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www.megaflag.ru/shop/published/publicdata/U177884SHOP/attachments/SC/products_pictures/flag_novosibirsk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2857480" cy="1904987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214942" y="5643578"/>
            <a:ext cx="350046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Река Обь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01056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Какие животные изображены на гербе города? Почему?</a:t>
            </a:r>
          </a:p>
          <a:p>
            <a:pPr algn="ctr"/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peskomment.ru/_fr/9/s9141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857364"/>
            <a:ext cx="2214578" cy="2214578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500694" y="5357826"/>
            <a:ext cx="307183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Соболя. Символизируют пушной край.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Почему </a:t>
            </a:r>
            <a:r>
              <a:rPr lang="ru-RU" sz="4000" dirty="0" err="1" smtClean="0">
                <a:solidFill>
                  <a:srgbClr val="002060"/>
                </a:solidFill>
              </a:rPr>
              <a:t>городовичок</a:t>
            </a:r>
            <a:r>
              <a:rPr lang="ru-RU" sz="4000" dirty="0" smtClean="0">
                <a:solidFill>
                  <a:srgbClr val="002060"/>
                </a:solidFill>
              </a:rPr>
              <a:t> носит очки и короткие синие штанишки?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929190" y="5072074"/>
            <a:ext cx="392909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Символизирует научный центр, промышленный центр, быстрорастущий город.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0105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Это здание является символом города. Во времена ВОВ оно сохранило все российские ценности. О каком здании идет речь?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429256" y="5072074"/>
            <a:ext cx="32861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оперы и балета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929618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Это здание построили в честь 300-летия дома Романовых,  его сносили, строили другие памятники, но  все-таки сейчас это здание украшает центр нашего города.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7652" name="Picture 4" descr="http://www.dela.ru/media/chasovnya-nikolaya-chudotvotsa-1029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170630"/>
            <a:ext cx="2262190" cy="368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Сюда любят ходить и дети и взрослые.  Стилизованное здание под парусное судно гордо  качается на волнах новосибирских дорог.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ksonline.ru/files/stats/2329_file_36105_PICT2392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94710"/>
            <a:ext cx="4333862" cy="325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3214710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Безмолвье вечного причала.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Солдат своё отвоевал!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Как на высоком перевале, Стоит гряда высоких скал.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этих каменных страницах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Не сосчитать родных имен.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В бою погибшим поклонится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Идут весь день…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Со всех сторон.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Горит огонь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Светло и свято.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Живет в нем дух сибиряка.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Лишь мать погибшего солдата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Окаменела на века.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://nsk.novosibdom.ru/story/NOVOSIBIRSK/PARK_NOVOSIBIRSK/monyment_20_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игры\разм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Это здание пытались взорвать, помещения использовали как филармонию, киностудию, институт.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68032"/>
            <a:ext cx="3331071" cy="249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Папа мальчика получил в подарок на память </a:t>
            </a:r>
            <a:r>
              <a:rPr lang="ru-RU" sz="3200" dirty="0" err="1" smtClean="0">
                <a:solidFill>
                  <a:srgbClr val="002060"/>
                </a:solidFill>
              </a:rPr>
              <a:t>Жаконю</a:t>
            </a:r>
            <a:r>
              <a:rPr lang="ru-RU" sz="3200" dirty="0" smtClean="0">
                <a:solidFill>
                  <a:srgbClr val="002060"/>
                </a:solidFill>
              </a:rPr>
              <a:t> и уехал в командировку. Куда папа уехал?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000760" y="5500702"/>
            <a:ext cx="271464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Сибирь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8674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Папа с </a:t>
            </a:r>
            <a:r>
              <a:rPr lang="ru-RU" sz="3200" dirty="0" err="1" smtClean="0">
                <a:solidFill>
                  <a:srgbClr val="002060"/>
                </a:solidFill>
              </a:rPr>
              <a:t>Жаконей</a:t>
            </a:r>
            <a:r>
              <a:rPr lang="ru-RU" sz="3200" dirty="0" smtClean="0">
                <a:solidFill>
                  <a:srgbClr val="002060"/>
                </a:solidFill>
              </a:rPr>
              <a:t> поселились  в доме у бабушке. Как звали котов, которые жили вместе с ними?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857884" y="5572140"/>
            <a:ext cx="285752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Васька, Фомка, Дымка.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92961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Жаконе</a:t>
            </a:r>
            <a:r>
              <a:rPr lang="ru-RU" sz="2800" dirty="0" smtClean="0">
                <a:solidFill>
                  <a:srgbClr val="002060"/>
                </a:solidFill>
              </a:rPr>
              <a:t> было скучно, только по вечерам папа мальчика садился и держал его в руках . Иногда приходила внучка бабушки и играла с </a:t>
            </a:r>
            <a:r>
              <a:rPr lang="ru-RU" sz="2800" dirty="0" err="1" smtClean="0">
                <a:solidFill>
                  <a:srgbClr val="002060"/>
                </a:solidFill>
              </a:rPr>
              <a:t>Жаконей</a:t>
            </a:r>
            <a:r>
              <a:rPr lang="ru-RU" sz="2800" dirty="0" smtClean="0">
                <a:solidFill>
                  <a:srgbClr val="002060"/>
                </a:solidFill>
              </a:rPr>
              <a:t>. Как звали эту девочку?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286380" y="5357826"/>
            <a:ext cx="335758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Гутя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78674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Жаконя</a:t>
            </a:r>
            <a:r>
              <a:rPr lang="ru-RU" sz="2800" dirty="0" smtClean="0">
                <a:solidFill>
                  <a:srgbClr val="002060"/>
                </a:solidFill>
              </a:rPr>
              <a:t> тряпичная обезьянка, которую сшила мама для своего сына.  Потому что он скучал по настоящей обезьянке, которую привез капитан. Куда отдали настоящую обезьянку?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5500702"/>
            <a:ext cx="35719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Дрессировщику Дурову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игры\капита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589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63790" cy="32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744497" cy="42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77" y="831991"/>
            <a:ext cx="3117815" cy="46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19" y="2575188"/>
            <a:ext cx="8501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каком районе города Новосибирска наш СКК?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2656"/>
            <a:ext cx="8501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 каком берегу города наш СКК?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12776"/>
            <a:ext cx="8501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Самая большая река нашего города?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599" y="5115827"/>
            <a:ext cx="8501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 чего началось строительство нашего города?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Как называют жителей нашего города?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игры\виде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chslovo.com/data/6401143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810512" cy="5857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2214554"/>
            <a:ext cx="178595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ll-pages.com/img/repphotos2/repphoto_4198_6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6191250" cy="57864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3071810"/>
            <a:ext cx="15716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onar54.ru/upload/iblock/4cd/4cd12a544bebf0ad2913fe4e625c95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571480"/>
            <a:ext cx="786853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08" y="908720"/>
            <a:ext cx="614948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101hotels.info/uploads/image/facility/1787/116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715264" cy="578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anapakurort.info/forum/userpix2011/10/611_004b0ha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216" y="714356"/>
            <a:ext cx="8149264" cy="541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xpertpost.ru/uploads/posts/2013-10/1381512847_image15156216_2d0a29e9d8b7e327a9f9ae64233935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8630"/>
            <a:ext cx="4505310" cy="2717387"/>
          </a:xfrm>
          <a:prstGeom prst="rect">
            <a:avLst/>
          </a:prstGeom>
          <a:noFill/>
        </p:spPr>
      </p:pic>
      <p:pic>
        <p:nvPicPr>
          <p:cNvPr id="50180" name="Picture 4" descr="http://img-fotki.yandex.ru/get/9832/30348152.183/0_7cc1c_9e4326d5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5524472" cy="368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img-fotki.yandex.ru/get/6314/36710540.7f/0_a19df_5b676d20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3285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32147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История города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643050"/>
            <a:ext cx="32147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Люди города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714620"/>
            <a:ext cx="32147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Символика города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86190"/>
            <a:ext cx="32147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Достопримечатель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ности</a:t>
            </a:r>
            <a:r>
              <a:rPr lang="ru-RU" sz="2400" dirty="0" smtClean="0">
                <a:solidFill>
                  <a:srgbClr val="002060"/>
                </a:solidFill>
              </a:rPr>
              <a:t> города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857760"/>
            <a:ext cx="32147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Еще раз про </a:t>
            </a:r>
            <a:r>
              <a:rPr lang="ru-RU" sz="2800" dirty="0" err="1" smtClean="0">
                <a:solidFill>
                  <a:srgbClr val="002060"/>
                </a:solidFill>
              </a:rPr>
              <a:t>Жаконю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>
            <a:hlinkClick r:id="rId2" action="ppaction://hlinkpres?slideindex=1&amp;slidetitle="/>
          </p:cNvPr>
          <p:cNvSpPr/>
          <p:nvPr/>
        </p:nvSpPr>
        <p:spPr>
          <a:xfrm>
            <a:off x="3857620" y="57148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3" action="ppaction://hlinksldjump"/>
              </a:rPr>
              <a:t>1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164305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4" action="ppaction://hlinksldjump"/>
              </a:rPr>
              <a:t>1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57148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5" action="ppaction://hlinksldjump"/>
              </a:rPr>
              <a:t>4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57148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6" action="ppaction://hlinksldjump"/>
              </a:rPr>
              <a:t>3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57148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7" action="ppaction://hlinksldjump"/>
              </a:rPr>
              <a:t> 2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271462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8" action="ppaction://hlinksldjump"/>
              </a:rPr>
              <a:t>2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271462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9" action="ppaction://hlinksldjump"/>
              </a:rPr>
              <a:t>1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164305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0" action="ppaction://hlinksldjump"/>
              </a:rPr>
              <a:t>4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164305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1" action="ppaction://hlinksldjump"/>
              </a:rPr>
              <a:t>3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164305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2" action="ppaction://hlinksldjump"/>
              </a:rPr>
              <a:t>2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378619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3" action="ppaction://hlinksldjump"/>
              </a:rPr>
              <a:t>2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378619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4" action="ppaction://hlinksldjump"/>
              </a:rPr>
              <a:t>1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271462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5" action="ppaction://hlinksldjump"/>
              </a:rPr>
              <a:t>4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6" action="ppaction://hlinksldjump"/>
              </a:rPr>
              <a:t>3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485776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7" action="ppaction://hlinksldjump"/>
              </a:rPr>
              <a:t>2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485776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8" action="ppaction://hlinksldjump"/>
              </a:rPr>
              <a:t>1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378619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19" action="ppaction://hlinksldjump"/>
              </a:rPr>
              <a:t>4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378619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20" action="ppaction://hlinksldjump"/>
              </a:rPr>
              <a:t>3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72330" y="485776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21" action="ppaction://hlinksldjump"/>
              </a:rPr>
              <a:t>4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857760"/>
            <a:ext cx="10715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hlinkClick r:id="rId22" action="ppaction://hlinksldjump"/>
              </a:rPr>
              <a:t>3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072494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 приказу императора  Российского государства началось строительство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железнодорожного моста через Сибирь и до самого Тихого океана.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Как звали этого императора?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429256" y="5500702"/>
            <a:ext cx="32861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Александр </a:t>
            </a:r>
            <a:r>
              <a:rPr lang="en-US" sz="2800" dirty="0" smtClean="0">
                <a:solidFill>
                  <a:srgbClr val="002060"/>
                </a:solidFill>
              </a:rPr>
              <a:t>III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858180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Во время строительства моста через реку Обь, на правом берегу был большой сосновый бор. А на левом берегу  - село. Как Называлось это село ?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500694" y="5143512"/>
            <a:ext cx="30718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Кривощеково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001056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За время строительства моста, вырос целый самый настоящий город.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Как назвали этот город? Почему?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357686" y="5357826"/>
            <a:ext cx="43577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Новониколаевск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честь императора Николая </a:t>
            </a:r>
            <a:r>
              <a:rPr lang="en-US" sz="2400" dirty="0" smtClean="0">
                <a:solidFill>
                  <a:srgbClr val="002060"/>
                </a:solidFill>
              </a:rPr>
              <a:t>II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143932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 1909 году в </a:t>
            </a:r>
            <a:r>
              <a:rPr lang="ru-RU" sz="3200" dirty="0" err="1" smtClean="0">
                <a:solidFill>
                  <a:srgbClr val="002060"/>
                </a:solidFill>
              </a:rPr>
              <a:t>Новониколаевске</a:t>
            </a:r>
            <a:r>
              <a:rPr lang="ru-RU" sz="3200" dirty="0" smtClean="0">
                <a:solidFill>
                  <a:srgbClr val="002060"/>
                </a:solidFill>
              </a:rPr>
              <a:t> случился большой пожар.  Дома в городе были все деревянные, поэтому большинство домов сгорело. Было принято решение строить каменные дома. Какое здание было самым первым построено из камня?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5286380" y="4429132"/>
            <a:ext cx="342902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Собор Александра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Невского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00105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Летчик. Совершил 650 боевых вылетов. Трижды герой Советского Союза</a:t>
            </a:r>
            <a:r>
              <a:rPr lang="ru-RU" dirty="0" smtClean="0">
                <a:solidFill>
                  <a:srgbClr val="002060"/>
                </a:solidFill>
              </a:rPr>
              <a:t>.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572000" y="5072074"/>
            <a:ext cx="392909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А. И . </a:t>
            </a:r>
            <a:r>
              <a:rPr lang="ru-RU" sz="2400" dirty="0" err="1" smtClean="0">
                <a:solidFill>
                  <a:srgbClr val="002060"/>
                </a:solidFill>
              </a:rPr>
              <a:t>Покрышкин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445</TotalTime>
  <Words>556</Words>
  <Application>Microsoft Office PowerPoint</Application>
  <PresentationFormat>Экран (4:3)</PresentationFormat>
  <Paragraphs>89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43</cp:revision>
  <dcterms:modified xsi:type="dcterms:W3CDTF">2016-05-20T05:59:18Z</dcterms:modified>
</cp:coreProperties>
</file>