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9" r:id="rId4"/>
    <p:sldId id="268" r:id="rId5"/>
    <p:sldId id="257" r:id="rId6"/>
    <p:sldId id="264" r:id="rId7"/>
    <p:sldId id="258" r:id="rId8"/>
    <p:sldId id="259" r:id="rId9"/>
    <p:sldId id="260" r:id="rId10"/>
    <p:sldId id="261" r:id="rId11"/>
    <p:sldId id="262" r:id="rId12"/>
    <p:sldId id="263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40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B5B03-48E1-419B-92C8-CB032043324E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5AFDA-A89F-44F4-8C88-4AE5DF88F7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48184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B5B03-48E1-419B-92C8-CB032043324E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5AFDA-A89F-44F4-8C88-4AE5DF88F7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33531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B5B03-48E1-419B-92C8-CB032043324E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5AFDA-A89F-44F4-8C88-4AE5DF88F7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6832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B5B03-48E1-419B-92C8-CB032043324E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5AFDA-A89F-44F4-8C88-4AE5DF88F7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4299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B5B03-48E1-419B-92C8-CB032043324E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5AFDA-A89F-44F4-8C88-4AE5DF88F7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911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B5B03-48E1-419B-92C8-CB032043324E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5AFDA-A89F-44F4-8C88-4AE5DF88F7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98282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B5B03-48E1-419B-92C8-CB032043324E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5AFDA-A89F-44F4-8C88-4AE5DF88F7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84890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B5B03-48E1-419B-92C8-CB032043324E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5AFDA-A89F-44F4-8C88-4AE5DF88F7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69753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B5B03-48E1-419B-92C8-CB032043324E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5AFDA-A89F-44F4-8C88-4AE5DF88F7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273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B5B03-48E1-419B-92C8-CB032043324E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5AFDA-A89F-44F4-8C88-4AE5DF88F7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30895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B5B03-48E1-419B-92C8-CB032043324E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5AFDA-A89F-44F4-8C88-4AE5DF88F7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2875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FB5B03-48E1-419B-92C8-CB032043324E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E5AFDA-A89F-44F4-8C88-4AE5DF88F7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06639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1470025"/>
          </a:xfrm>
        </p:spPr>
        <p:txBody>
          <a:bodyPr/>
          <a:lstStyle/>
          <a:p>
            <a:r>
              <a:rPr lang="ru-RU" b="1" dirty="0" smtClean="0">
                <a:solidFill>
                  <a:srgbClr val="00B050"/>
                </a:solidFill>
              </a:rPr>
              <a:t>Эдуард </a:t>
            </a:r>
            <a:r>
              <a:rPr lang="ru-RU" b="1" dirty="0" err="1" smtClean="0">
                <a:solidFill>
                  <a:srgbClr val="00B050"/>
                </a:solidFill>
              </a:rPr>
              <a:t>Шим</a:t>
            </a:r>
            <a:r>
              <a:rPr lang="ru-RU" b="1" dirty="0" smtClean="0">
                <a:solidFill>
                  <a:srgbClr val="00B050"/>
                </a:solidFill>
              </a:rPr>
              <a:t> «Не стучать-все спят!»</a:t>
            </a:r>
            <a:endParaRPr lang="ru-RU" b="1" dirty="0">
              <a:solidFill>
                <a:srgbClr val="00B05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988840"/>
            <a:ext cx="7632848" cy="4652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2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548681"/>
            <a:ext cx="7772400" cy="1008112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B050"/>
                </a:solidFill>
              </a:rPr>
              <a:t>Выбери лишнее</a:t>
            </a:r>
            <a:endParaRPr lang="ru-RU" b="1" dirty="0">
              <a:solidFill>
                <a:srgbClr val="00B050"/>
              </a:solidFill>
            </a:endParaRPr>
          </a:p>
        </p:txBody>
      </p:sp>
      <p:pic>
        <p:nvPicPr>
          <p:cNvPr id="4" name="Рисунок 3" descr="t1700596162bn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556792"/>
            <a:ext cx="6149106" cy="50154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1246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indent="228600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Соберите из слогов 7 зимних слов.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4" name="Объект 3" descr="https://fs.znanio.ru/8c0997/f0/4b/63d0a48aa6fa5e55f3c1609027fdaaac11.pn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420888"/>
            <a:ext cx="6275040" cy="34563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292557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31525" y="86273"/>
            <a:ext cx="8315443" cy="792087"/>
          </a:xfrm>
          <a:solidFill>
            <a:schemeClr val="accent5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tx2"/>
                </a:solidFill>
              </a:rPr>
              <a:t>Время года сейчас</a:t>
            </a:r>
            <a:endParaRPr lang="ru-RU" b="1" dirty="0">
              <a:solidFill>
                <a:schemeClr val="tx2"/>
              </a:solidFill>
            </a:endParaRPr>
          </a:p>
        </p:txBody>
      </p:sp>
      <p:pic>
        <p:nvPicPr>
          <p:cNvPr id="5" name="Рисунок 4" descr="t1700596162b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26" y="980727"/>
            <a:ext cx="3420394" cy="176254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t1700596162bp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307251"/>
            <a:ext cx="3886937" cy="2125887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t1700596162br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041891"/>
            <a:ext cx="3456384" cy="213365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t1700596162bq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878360"/>
            <a:ext cx="3886936" cy="2153089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Прямоугольник 10"/>
          <p:cNvSpPr/>
          <p:nvPr/>
        </p:nvSpPr>
        <p:spPr>
          <a:xfrm rot="10800000" flipV="1">
            <a:off x="179512" y="5433138"/>
            <a:ext cx="8964488" cy="86177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ts val="1530"/>
              </a:lnSpc>
            </a:pPr>
            <a:r>
              <a:rPr lang="ru-RU" sz="2400" dirty="0">
                <a:solidFill>
                  <a:srgbClr val="212529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2. Обведи зимние </a:t>
            </a:r>
            <a:r>
              <a:rPr lang="ru-RU" sz="2400" dirty="0" smtClean="0">
                <a:solidFill>
                  <a:srgbClr val="212529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месяцы.</a:t>
            </a:r>
          </a:p>
          <a:p>
            <a:pPr>
              <a:lnSpc>
                <a:spcPts val="1530"/>
              </a:lnSpc>
            </a:pP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ts val="1530"/>
              </a:lnSpc>
            </a:pPr>
            <a:r>
              <a:rPr lang="ru-RU" sz="2400" b="1" dirty="0" smtClean="0">
                <a:solidFill>
                  <a:srgbClr val="212529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Март, сентябрь, декабрь, апрель, январь, июнь, август, октябрь,  ноябрь, май, февраль, июль.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3034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570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448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2474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Приготовил - </a:t>
            </a:r>
            <a:r>
              <a:rPr lang="ru-RU" i="1" dirty="0" smtClean="0">
                <a:solidFill>
                  <a:srgbClr val="002060"/>
                </a:solidFill>
              </a:rPr>
              <a:t>при-го-то-вил-</a:t>
            </a:r>
            <a:r>
              <a:rPr lang="ru-RU" i="1" dirty="0" err="1" smtClean="0">
                <a:solidFill>
                  <a:srgbClr val="002060"/>
                </a:solidFill>
              </a:rPr>
              <a:t>ся</a:t>
            </a:r>
            <a:r>
              <a:rPr lang="ru-RU" i="1" dirty="0" smtClean="0">
                <a:solidFill>
                  <a:srgbClr val="002060"/>
                </a:solidFill>
              </a:rPr>
              <a:t> </a:t>
            </a:r>
            <a:r>
              <a:rPr lang="ru-RU" dirty="0" smtClean="0">
                <a:solidFill>
                  <a:srgbClr val="002060"/>
                </a:solidFill>
              </a:rPr>
              <a:t>–приготовился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Махнул – </a:t>
            </a:r>
            <a:r>
              <a:rPr lang="ru-RU" i="1" dirty="0" smtClean="0">
                <a:solidFill>
                  <a:srgbClr val="002060"/>
                </a:solidFill>
              </a:rPr>
              <a:t>взмах-</a:t>
            </a:r>
            <a:r>
              <a:rPr lang="ru-RU" i="1" dirty="0" err="1" smtClean="0">
                <a:solidFill>
                  <a:srgbClr val="002060"/>
                </a:solidFill>
              </a:rPr>
              <a:t>нул</a:t>
            </a:r>
            <a:r>
              <a:rPr lang="ru-RU" dirty="0" smtClean="0">
                <a:solidFill>
                  <a:srgbClr val="002060"/>
                </a:solidFill>
              </a:rPr>
              <a:t> - взмахнул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212976"/>
            <a:ext cx="8208912" cy="3384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691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320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74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710" y="0"/>
            <a:ext cx="9171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452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Домашнее задание: читать </a:t>
            </a:r>
            <a:r>
              <a:rPr lang="ru-RU" dirty="0" smtClean="0"/>
              <a:t> </a:t>
            </a:r>
            <a:r>
              <a:rPr lang="ru-RU" dirty="0" smtClean="0"/>
              <a:t>стр.14-16, выполнить задание №6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851807"/>
            <a:ext cx="4896544" cy="4385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93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Молодцы! Спасибо за урок!</a:t>
            </a:r>
            <a:endParaRPr lang="ru-RU" i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556792"/>
            <a:ext cx="4797152" cy="4797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010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42</Words>
  <Application>Microsoft Office PowerPoint</Application>
  <PresentationFormat>Экран (4:3)</PresentationFormat>
  <Paragraphs>10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Times New Roman</vt:lpstr>
      <vt:lpstr>Тема Office</vt:lpstr>
      <vt:lpstr>Эдуард Шим «Не стучать-все спят!»</vt:lpstr>
      <vt:lpstr>Выбери лишнее</vt:lpstr>
      <vt:lpstr>Соберите из слогов 7 зимних слов. </vt:lpstr>
      <vt:lpstr>Время года сейчас</vt:lpstr>
      <vt:lpstr>Презентация PowerPoint</vt:lpstr>
      <vt:lpstr>Презентация PowerPoint</vt:lpstr>
      <vt:lpstr>Приготовил - при-го-то-вил-ся –приготовился  Махнул – взмах-нул - взмахнул</vt:lpstr>
      <vt:lpstr>Презентация PowerPoint</vt:lpstr>
      <vt:lpstr>Презентация PowerPoint</vt:lpstr>
      <vt:lpstr>Презентация PowerPoint</vt:lpstr>
      <vt:lpstr>Домашнее задание: читать  стр.14-16, выполнить задание №6</vt:lpstr>
      <vt:lpstr>Молодцы! Спасибо за урок!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Эдуард Шим «Не стучать-все спят!»</dc:title>
  <dc:creator>пк</dc:creator>
  <cp:lastModifiedBy>Руслан</cp:lastModifiedBy>
  <cp:revision>10</cp:revision>
  <dcterms:created xsi:type="dcterms:W3CDTF">2019-01-28T15:55:52Z</dcterms:created>
  <dcterms:modified xsi:type="dcterms:W3CDTF">2026-01-19T14:07:33Z</dcterms:modified>
</cp:coreProperties>
</file>