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61" r:id="rId8"/>
    <p:sldId id="262" r:id="rId9"/>
    <p:sldId id="265" r:id="rId10"/>
    <p:sldId id="266" r:id="rId11"/>
    <p:sldId id="272" r:id="rId12"/>
    <p:sldId id="267" r:id="rId13"/>
    <p:sldId id="274" r:id="rId14"/>
    <p:sldId id="268" r:id="rId15"/>
    <p:sldId id="269" r:id="rId16"/>
    <p:sldId id="270" r:id="rId17"/>
    <p:sldId id="271" r:id="rId18"/>
    <p:sldId id="273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6D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492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07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641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43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788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742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7441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504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033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751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681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343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B97A6-8E45-4671-AD07-7647659C5707}" type="datetimeFigureOut">
              <a:rPr lang="ru-RU" smtClean="0"/>
              <a:t>17.10.2018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38379-4BDB-43B7-B1DA-36D42D2812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5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7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5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http://ds2.tav.obr55.ru/files/2016/03/39-1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72" y="0"/>
            <a:ext cx="91489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39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288608">
            <a:off x="1678077" y="216540"/>
            <a:ext cx="4059653" cy="3067433"/>
          </a:xfrm>
        </p:spPr>
        <p:txBody>
          <a:bodyPr>
            <a:normAutofit/>
          </a:bodyPr>
          <a:lstStyle/>
          <a:p>
            <a:r>
              <a:rPr lang="ru-RU" sz="2400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Наши детки, как цветочки – цветики цветные! Весёлые, забавные, немного озорные! Вот они задумались, вот они играют… Наши колокольчики в группе не скучают!</a:t>
            </a:r>
            <a:endParaRPr lang="ru-RU" sz="2400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3" name="Picture 1" descr="C:\Users\Olya\Desktop\работа\День России 2016\IMG_20160610_0947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2016">
            <a:off x="5474780" y="2563819"/>
            <a:ext cx="3546054" cy="30926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Olya\Desktop\работа\прогулки\IMG_20160602_1052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1561">
            <a:off x="2041293" y="3417800"/>
            <a:ext cx="3478191" cy="29098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" y="23884"/>
            <a:ext cx="9161399" cy="68628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24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ttp://img0.liveinternet.ru/images/attach/c/6/89/581/89581524__0_8b7ff_adc255bc_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0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21287934">
            <a:off x="3578365" y="656577"/>
            <a:ext cx="33388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7030A0"/>
                </a:solidFill>
                <a:latin typeface="Monotype Corsiva" panose="03010101010201010101" pitchFamily="66" charset="0"/>
              </a:rPr>
              <a:t>Наш девиз </a:t>
            </a:r>
            <a:endParaRPr lang="ru-RU" i="1" dirty="0" smtClean="0"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Колокольчики </a:t>
            </a:r>
            <a:r>
              <a:rPr lang="ru-RU" dirty="0">
                <a:solidFill>
                  <a:srgbClr val="FF0000"/>
                </a:solidFill>
                <a:latin typeface="Monotype Corsiva" panose="03010101010201010101" pitchFamily="66" charset="0"/>
              </a:rPr>
              <a:t>звенят, приглашают в детский сад! Приходи! Мы ждем тебя, в группе все у нас друзья! Дружно мы в саду играем, никого не обижаем! Колокольчики  поют, в гости вас к себе зовут!  </a:t>
            </a: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1384773">
            <a:off x="2282053" y="3400591"/>
            <a:ext cx="491455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Детство – это самое беззаботное и счастливое время в жизни каждого человека. И кто, как не воспитатель, способен создать и сохранить эти радостные мгновения!</a:t>
            </a:r>
          </a:p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Ранним утром мы торопимся на работу в детский сад,</a:t>
            </a:r>
          </a:p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Где на целый день родители доверяют нам ребят.</a:t>
            </a:r>
          </a:p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Мы научим их старательно рисовать, лепить, читать.</a:t>
            </a:r>
          </a:p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Будем с детства их трудиться приучать.</a:t>
            </a:r>
          </a:p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Сколько творчества, терпения, сколько выдумки подчас</a:t>
            </a:r>
            <a:b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И порывов вдохновения нужно каждому из нас!</a:t>
            </a:r>
          </a:p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Чтоб сердца и души детские нам могли принадлежать!</a:t>
            </a:r>
          </a:p>
          <a:p>
            <a:pPr fontAlgn="base"/>
            <a:r>
              <a:rPr lang="ru-RU" sz="1600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Чтоб любимым воспитателем дети нас могли назвать!</a:t>
            </a:r>
          </a:p>
        </p:txBody>
      </p:sp>
    </p:spTree>
    <p:extLst>
      <p:ext uri="{BB962C8B-B14F-4D97-AF65-F5344CB8AC3E}">
        <p14:creationId xmlns:p14="http://schemas.microsoft.com/office/powerpoint/2010/main" val="425995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99" y="0"/>
            <a:ext cx="9161399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21259163">
            <a:off x="1691681" y="673245"/>
            <a:ext cx="3368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Вас приветствуют: Воспитатели: </a:t>
            </a:r>
            <a:endParaRPr lang="ru-RU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1273580">
            <a:off x="1566759" y="1145685"/>
            <a:ext cx="4184054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Василенко Ольга Игоревна - высшая кв категория, 9 лет пед. стажа.</a:t>
            </a:r>
          </a:p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Могильникова Ирина Владимировна-  </a:t>
            </a:r>
          </a:p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4 года пед. стажа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1" descr="https://ia116.mycdn.me/image?t=3&amp;bid=802284694968&amp;id=802284694968&amp;plc=WEB&amp;tkn=*Ln9tbmKvOeWghsYvNKgIBqf0NDE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24" t="17686" r="21693" b="39131"/>
          <a:stretch/>
        </p:blipFill>
        <p:spPr bwMode="auto">
          <a:xfrm rot="21225401">
            <a:off x="2594997" y="3252571"/>
            <a:ext cx="2167255" cy="3147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itd2.mycdn.me/image?t=52&amp;bid=804606152699&amp;id=804544747003&amp;plc=WEB&amp;tkn=*AhNAkOlwEs6ZQqt1UuqEHNFEwI8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0" t="22798" r="4891"/>
          <a:stretch/>
        </p:blipFill>
        <p:spPr bwMode="auto">
          <a:xfrm rot="21243520">
            <a:off x="6084169" y="2904983"/>
            <a:ext cx="2520280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03"/>
            <a:ext cx="9161399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26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Olya\Desktop\Новая папка (4)\IMG_20160725_1227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6"/>
          <a:stretch/>
        </p:blipFill>
        <p:spPr bwMode="auto">
          <a:xfrm rot="21334809">
            <a:off x="3639247" y="949093"/>
            <a:ext cx="3210814" cy="23213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1291878">
            <a:off x="4407164" y="614382"/>
            <a:ext cx="1409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Наша группа.</a:t>
            </a:r>
            <a:endParaRPr lang="ru-RU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C:\Users\Olya\Desktop\Новая папка (4)\IMG_20160725_1228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2597">
            <a:off x="1531834" y="3564263"/>
            <a:ext cx="3275601" cy="2456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Olya\Desktop\Новая папка (4)\IMG_20160725_1229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2258">
            <a:off x="5179900" y="3560736"/>
            <a:ext cx="3032253" cy="2274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://img0.liveinternet.ru/images/attach/c/6/89/581/89581524__0_8b7ff_adc255bc_L.png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97" y="0"/>
            <a:ext cx="91556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59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Olya\Desktop\Новая папка (4)\IMG_20160725_1217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3852">
            <a:off x="2566335" y="3311829"/>
            <a:ext cx="2706457" cy="3044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Olya\Desktop\Новая папка (4)\IMG_20160725_1216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1993">
            <a:off x="2014215" y="593288"/>
            <a:ext cx="3499140" cy="2537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Olya\Desktop\работа\выпускной в 1 мл. группе\Новая папка (4)\IMG_20160725_1217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4254">
            <a:off x="5937060" y="2595558"/>
            <a:ext cx="2316568" cy="30887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fotoramky.narod.ru/images_big/ramka255.png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3524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lya\Desktop\Новая папка\патриотический уголок\IMG_20160115_1101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7279">
            <a:off x="3650847" y="1241488"/>
            <a:ext cx="3255261" cy="2074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Olya\Desktop\Новая папка\патриотический уголок\IMG_20160115_113435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8062">
            <a:off x="4654010" y="3471128"/>
            <a:ext cx="3312368" cy="2484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lya\Desktop\Новая папка\патриотический уголок\IMG_20160115_1104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3263">
            <a:off x="1197023" y="3584527"/>
            <a:ext cx="3323861" cy="24928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1307254">
            <a:off x="3099462" y="611892"/>
            <a:ext cx="38616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Знать страну и город свой и гордиться ими Помогает уголок «Узнаем о мире»</a:t>
            </a:r>
            <a:endParaRPr lang="ru-RU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8" descr="http://img0.liveinternet.ru/images/attach/c/6/89/581/89581524__0_8b7ff_adc255bc_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97" y="0"/>
            <a:ext cx="91556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21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6" y="-4803"/>
            <a:ext cx="9161399" cy="686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1259416">
            <a:off x="1699941" y="600160"/>
            <a:ext cx="3678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Центр природы и экспериментирования</a:t>
            </a:r>
            <a:endParaRPr lang="ru-RU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49" name="Picture 25" descr="C:\Users\Olya\Desktop\работа\выпускной в 1 мл. группе\Новая папка (4)\IMG_20160727_08492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76" b="6879"/>
          <a:stretch/>
        </p:blipFill>
        <p:spPr bwMode="auto">
          <a:xfrm rot="21272099">
            <a:off x="2355067" y="859374"/>
            <a:ext cx="3047754" cy="22554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Olya\Desktop\работа\выпускной в 1 мл. группе\Новая папка (4)\IMG_20160727_0850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2699">
            <a:off x="2728084" y="3409566"/>
            <a:ext cx="2301720" cy="3068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C:\Users\Olya\Desktop\работа\выпускной в 1 мл. группе\Новая папка (4)\IMG_20160727_08484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8" t="14884" r="438" b="14428"/>
          <a:stretch/>
        </p:blipFill>
        <p:spPr bwMode="auto">
          <a:xfrm rot="21273029">
            <a:off x="6005178" y="2852936"/>
            <a:ext cx="2679044" cy="2525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79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21368750">
            <a:off x="3723267" y="1130911"/>
            <a:ext cx="30140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Чтобы сильным, крепким стать, Здоровье надо укреплять С уголком спортивным – Вырастешь активным.</a:t>
            </a:r>
            <a:endParaRPr lang="ru-RU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122" name="Picture 2" descr="http://fs1.ppt4web.ru/images/121460/169290/640/img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25871" r="34641" b="12700"/>
          <a:stretch/>
        </p:blipFill>
        <p:spPr bwMode="auto">
          <a:xfrm rot="21370016">
            <a:off x="1835055" y="3316875"/>
            <a:ext cx="2739786" cy="30679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Olya\Desktop\работа\спорт\IMG_007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9" t="4893" r="12286"/>
          <a:stretch/>
        </p:blipFill>
        <p:spPr bwMode="auto">
          <a:xfrm rot="21388295">
            <a:off x="5139416" y="3411692"/>
            <a:ext cx="2700690" cy="24021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img0.liveinternet.ru/images/attach/c/6/89/581/89581524__0_8b7ff_adc255bc_L.pn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718"/>
            <a:ext cx="9149093" cy="688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53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lya\Desktop\работа\спорт\IMG_007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3" t="28250" r="48031"/>
          <a:stretch/>
        </p:blipFill>
        <p:spPr bwMode="auto">
          <a:xfrm rot="15923485">
            <a:off x="2502641" y="251698"/>
            <a:ext cx="2345526" cy="33012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Olya\Desktop\работа\спорт\IMG_004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9694">
            <a:off x="2106466" y="3657211"/>
            <a:ext cx="3266156" cy="2177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Olya\Desktop\работа\оформление\IMG_20160314_0847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7461">
            <a:off x="5764034" y="3018117"/>
            <a:ext cx="2952328" cy="2214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0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Olya\Desktop\работа\оформление\IMG_20160310_09343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8" t="14295" r="7595"/>
          <a:stretch/>
        </p:blipFill>
        <p:spPr bwMode="auto">
          <a:xfrm rot="21268731">
            <a:off x="1745207" y="3538319"/>
            <a:ext cx="3044417" cy="24068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Olya\Desktop\работа\спорт\IMG_005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0434">
            <a:off x="4966497" y="3579903"/>
            <a:ext cx="3159444" cy="2106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Olya\Desktop\работа\оформление\IMG_20160310_09494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0" t="12930" r="12842" b="25101"/>
          <a:stretch/>
        </p:blipFill>
        <p:spPr bwMode="auto">
          <a:xfrm rot="21300119">
            <a:off x="3348582" y="803512"/>
            <a:ext cx="3690327" cy="202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img0.liveinternet.ru/images/attach/c/6/89/581/89581524__0_8b7ff_adc255bc_L.png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0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51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" y="0"/>
            <a:ext cx="91399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21343539">
            <a:off x="2710897" y="618049"/>
            <a:ext cx="1872208" cy="28803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Театральный уголок</a:t>
            </a:r>
            <a:endParaRPr lang="ru-RU" sz="1800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290" name="Picture 2" descr="C:\Users\Olya\Desktop\работа\театрализация\IMG_20151102_09112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62"/>
          <a:stretch/>
        </p:blipFill>
        <p:spPr bwMode="auto">
          <a:xfrm rot="21348369">
            <a:off x="5577014" y="3126952"/>
            <a:ext cx="3139565" cy="21805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Olya\Desktop\Новая папка (4)\IMG_20160725_11495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59" b="11252"/>
          <a:stretch/>
        </p:blipFill>
        <p:spPr bwMode="auto">
          <a:xfrm rot="21333097">
            <a:off x="2439480" y="877958"/>
            <a:ext cx="2609936" cy="2035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Olya\Desktop\Новая папка (4)\IMG_20160725_1157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3777">
            <a:off x="2713439" y="3203301"/>
            <a:ext cx="2306107" cy="30748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13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lya\Desktop\работа\выпускной в 1 мл. группе\Новая папка (4)\IMG_20160728_0957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0579">
            <a:off x="1564140" y="3693842"/>
            <a:ext cx="3180088" cy="23850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img0.liveinternet.ru/images/attach/c/6/89/581/89581524__0_8b7ff_adc255bc_L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0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Olya\Desktop\Новая папка (4)\IMG_20160623_1003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4375">
            <a:off x="5101308" y="3554164"/>
            <a:ext cx="2845198" cy="2260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Olya\Desktop\работа\праздник цветов 2-16\IMG_098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2383">
            <a:off x="3392750" y="683714"/>
            <a:ext cx="3469322" cy="23128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84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Olya\Desktop\Новая папка (4)\IMG_20160725_0910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0148">
            <a:off x="6348945" y="2725018"/>
            <a:ext cx="2082905" cy="27772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lya\Desktop\Новая папка (4)\IMG_20160725_0918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4282">
            <a:off x="2195926" y="3688705"/>
            <a:ext cx="3202767" cy="2402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Olya\Desktop\Новая папка (4)\IMG_20160725_0915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0052">
            <a:off x="2414850" y="891491"/>
            <a:ext cx="3288880" cy="24666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" y="0"/>
            <a:ext cx="91399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1236651">
            <a:off x="2346379" y="590627"/>
            <a:ext cx="2860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Центр сюжетно – ролевых игр</a:t>
            </a:r>
            <a:endParaRPr lang="ru-RU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36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21305922">
            <a:off x="3443051" y="598143"/>
            <a:ext cx="35101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Вместе весело играем Не сидим и не скучаем!</a:t>
            </a:r>
            <a:endParaRPr lang="ru-RU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3314" name="Picture 2" descr="C:\Users\Olya\Desktop\работа\Осень1\IMG_89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0173">
            <a:off x="3840333" y="1154901"/>
            <a:ext cx="2924657" cy="19497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Olya\Desktop\работа\обж\IMG_20160330_0756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6" b="8106"/>
          <a:stretch/>
        </p:blipFill>
        <p:spPr bwMode="auto">
          <a:xfrm rot="21359962">
            <a:off x="5268285" y="3530368"/>
            <a:ext cx="2448272" cy="2457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Olya\Desktop\Новая папка (4)\IMG_20160725_09073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69"/>
          <a:stretch/>
        </p:blipFill>
        <p:spPr bwMode="auto">
          <a:xfrm rot="21303211">
            <a:off x="2133715" y="3446877"/>
            <a:ext cx="2350685" cy="25867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img0.liveinternet.ru/images/attach/c/6/89/581/89581524__0_8b7ff_adc255bc_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0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86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Olya\Desktop\краски лета\IMG_20160711_0934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3770">
            <a:off x="2864743" y="3275823"/>
            <a:ext cx="2125796" cy="2834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Olya\Desktop\Новая папка (4)\IMG_20160623_1018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7772">
            <a:off x="2149922" y="668709"/>
            <a:ext cx="3168352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Olya\Desktop\работа\выпускной в 1 мл. группе\Новая папка (4)\IMG_20160727_11270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15" b="14796"/>
          <a:stretch/>
        </p:blipFill>
        <p:spPr bwMode="auto">
          <a:xfrm rot="21347202">
            <a:off x="5664343" y="2947071"/>
            <a:ext cx="2980968" cy="24026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62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Olya\Desktop\Новая папка (4)\IMG_20160621_0946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18" b="25575"/>
          <a:stretch/>
        </p:blipFill>
        <p:spPr bwMode="auto">
          <a:xfrm rot="21361875" flipH="1">
            <a:off x="1581410" y="3807778"/>
            <a:ext cx="2966981" cy="2053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img0.liveinternet.ru/images/attach/c/6/89/581/89581524__0_8b7ff_adc255bc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0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21263213">
            <a:off x="3634333" y="662338"/>
            <a:ext cx="350434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Наши родители - самые хорошие, милые, отзывчивые, всегда придут на помощь в трудную минуту, подхватывают идеи воспитателей и предлагают свои. Ни одно мероприятие в группе не обходится без участия родителей: творческие конкурсы, субботники, утренники. Сотрудничать с такими родителями - одно удовольствие!</a:t>
            </a:r>
          </a:p>
        </p:txBody>
      </p:sp>
      <p:pic>
        <p:nvPicPr>
          <p:cNvPr id="16386" name="Picture 2" descr="C:\Users\Olya\Desktop\работа\оформление\IMG_20160617_17282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83"/>
          <a:stretch/>
        </p:blipFill>
        <p:spPr bwMode="auto">
          <a:xfrm rot="21362322">
            <a:off x="5236087" y="3477735"/>
            <a:ext cx="2139702" cy="2622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64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Olya\Desktop\Новая папка (4)\IMG_20160621_0946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8" b="29069"/>
          <a:stretch/>
        </p:blipFill>
        <p:spPr bwMode="auto">
          <a:xfrm rot="21274950">
            <a:off x="2087332" y="662220"/>
            <a:ext cx="3184990" cy="22414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fotoramky.narod.ru/images_big/ramka25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Olya\Desktop\работа\выпускной в 1 мл. группе\Новая папка (4)\IMG_20160727_09545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98" b="11534"/>
          <a:stretch/>
        </p:blipFill>
        <p:spPr bwMode="auto">
          <a:xfrm rot="21398215">
            <a:off x="2172492" y="3531469"/>
            <a:ext cx="3216004" cy="26786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Olya\Desktop\работа\выпускной в 1 мл. группе\Новая папка (4)\IMG_20160727_0955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33"/>
          <a:stretch/>
        </p:blipFill>
        <p:spPr bwMode="auto">
          <a:xfrm rot="21416306">
            <a:off x="6358384" y="2788286"/>
            <a:ext cx="2046755" cy="26244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47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Olya\Desktop\Новая папка (4)\IMG_20160725_1216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848" b="12484"/>
          <a:stretch/>
        </p:blipFill>
        <p:spPr bwMode="auto">
          <a:xfrm rot="21354585">
            <a:off x="1910880" y="3514231"/>
            <a:ext cx="2800123" cy="2488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Olya\Desktop\Новая папка (4)\IMG_20160725_12160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64" b="13321"/>
          <a:stretch/>
        </p:blipFill>
        <p:spPr bwMode="auto">
          <a:xfrm rot="21302897">
            <a:off x="5134114" y="3530005"/>
            <a:ext cx="3140100" cy="22298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Olya\Desktop\Новая папка (4)\IMG_20160725_12155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485" b="12727"/>
          <a:stretch/>
        </p:blipFill>
        <p:spPr bwMode="auto">
          <a:xfrm rot="21264262">
            <a:off x="3678669" y="549965"/>
            <a:ext cx="3206938" cy="26847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img0.liveinternet.ru/images/attach/c/6/89/581/89581524__0_8b7ff_adc255bc_L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0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52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2605</TotalTime>
  <Words>270</Words>
  <Application>Microsoft Office PowerPoint</Application>
  <PresentationFormat>Экран (4:3)</PresentationFormat>
  <Paragraphs>23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Наши детки, как цветочки – цветики цветные! Весёлые, забавные, немного озорные! Вот они задумались, вот они играют… Наши колокольчики в группе не скучают!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Olya</dc:creator>
  <cp:lastModifiedBy>Olya</cp:lastModifiedBy>
  <cp:revision>35</cp:revision>
  <dcterms:created xsi:type="dcterms:W3CDTF">2016-07-24T05:02:40Z</dcterms:created>
  <dcterms:modified xsi:type="dcterms:W3CDTF">2018-10-17T01:21:31Z</dcterms:modified>
</cp:coreProperties>
</file>