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69" r:id="rId5"/>
    <p:sldId id="272" r:id="rId6"/>
    <p:sldId id="275" r:id="rId7"/>
    <p:sldId id="277" r:id="rId8"/>
    <p:sldId id="281" r:id="rId9"/>
    <p:sldId id="280" r:id="rId10"/>
    <p:sldId id="271" r:id="rId11"/>
    <p:sldId id="283" r:id="rId12"/>
    <p:sldId id="284" r:id="rId13"/>
    <p:sldId id="292" r:id="rId14"/>
    <p:sldId id="293" r:id="rId15"/>
    <p:sldId id="294" r:id="rId16"/>
    <p:sldId id="295" r:id="rId17"/>
    <p:sldId id="278" r:id="rId18"/>
    <p:sldId id="296" r:id="rId19"/>
    <p:sldId id="297" r:id="rId20"/>
    <p:sldId id="298" r:id="rId21"/>
    <p:sldId id="299" r:id="rId22"/>
    <p:sldId id="279" r:id="rId23"/>
    <p:sldId id="276" r:id="rId24"/>
    <p:sldId id="289" r:id="rId25"/>
    <p:sldId id="290" r:id="rId26"/>
    <p:sldId id="291" r:id="rId27"/>
    <p:sldId id="273" r:id="rId28"/>
    <p:sldId id="274" r:id="rId29"/>
    <p:sldId id="268" r:id="rId30"/>
    <p:sldId id="286" r:id="rId31"/>
    <p:sldId id="287" r:id="rId32"/>
    <p:sldId id="288" r:id="rId33"/>
    <p:sldId id="285" r:id="rId34"/>
    <p:sldId id="300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4D6279BD-C4DB-4C41-ADA2-6BD76B3E00EC}">
          <p14:sldIdLst>
            <p14:sldId id="256"/>
            <p14:sldId id="266"/>
            <p14:sldId id="258"/>
            <p14:sldId id="269"/>
            <p14:sldId id="272"/>
            <p14:sldId id="275"/>
            <p14:sldId id="277"/>
            <p14:sldId id="281"/>
            <p14:sldId id="280"/>
            <p14:sldId id="271"/>
            <p14:sldId id="283"/>
            <p14:sldId id="284"/>
            <p14:sldId id="292"/>
            <p14:sldId id="293"/>
            <p14:sldId id="294"/>
            <p14:sldId id="295"/>
          </p14:sldIdLst>
        </p14:section>
        <p14:section name="Раздел без заголовка" id="{72A96D3A-1F41-4097-B603-EB72AC213015}">
          <p14:sldIdLst>
            <p14:sldId id="278"/>
            <p14:sldId id="296"/>
            <p14:sldId id="297"/>
            <p14:sldId id="298"/>
            <p14:sldId id="299"/>
            <p14:sldId id="279"/>
            <p14:sldId id="276"/>
            <p14:sldId id="289"/>
            <p14:sldId id="290"/>
            <p14:sldId id="291"/>
            <p14:sldId id="273"/>
            <p14:sldId id="274"/>
            <p14:sldId id="268"/>
            <p14:sldId id="286"/>
            <p14:sldId id="287"/>
            <p14:sldId id="288"/>
            <p14:sldId id="285"/>
            <p14:sldId id="30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66"/>
    <a:srgbClr val="FE007F"/>
    <a:srgbClr val="CC0000"/>
    <a:srgbClr val="6C0000"/>
    <a:srgbClr val="753805"/>
    <a:srgbClr val="7A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7" d="100"/>
          <a:sy n="57" d="100"/>
        </p:scale>
        <p:origin x="-618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28.12.2023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&#1074;&#1086;&#1083;&#1096;&#1077;&#1073;&#1085;&#1099;&#1077;-&#1088;&#1091;&#1082;&#1080;.&#1088;&#1092;/uploads/posts/2014-02/1391676586_1.jpg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1484784"/>
            <a:ext cx="6786610" cy="201622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dirty="0" smtClean="0">
                <a:solidFill>
                  <a:srgbClr val="CC0066"/>
                </a:solidFill>
              </a:rPr>
              <a:t>Презентация к занятию </a:t>
            </a:r>
            <a:br>
              <a:rPr lang="ru-RU" sz="3200" dirty="0" smtClean="0">
                <a:solidFill>
                  <a:srgbClr val="CC0066"/>
                </a:solidFill>
              </a:rPr>
            </a:br>
            <a:r>
              <a:rPr lang="ru-RU" sz="3200" dirty="0" smtClean="0">
                <a:solidFill>
                  <a:srgbClr val="CC0066"/>
                </a:solidFill>
              </a:rPr>
              <a:t>«</a:t>
            </a:r>
            <a:r>
              <a:rPr lang="ru-RU" sz="3200" dirty="0">
                <a:solidFill>
                  <a:srgbClr val="CC0066"/>
                </a:solidFill>
              </a:rPr>
              <a:t>Игрушка – </a:t>
            </a:r>
            <a:r>
              <a:rPr lang="ru-RU" sz="3200" dirty="0" smtClean="0">
                <a:solidFill>
                  <a:srgbClr val="CC0066"/>
                </a:solidFill>
              </a:rPr>
              <a:t>Амигуруми  из </a:t>
            </a:r>
            <a:r>
              <a:rPr lang="ru-RU" sz="3200" dirty="0">
                <a:solidFill>
                  <a:srgbClr val="CC0066"/>
                </a:solidFill>
              </a:rPr>
              <a:t>бисера».</a:t>
            </a:r>
            <a:endParaRPr lang="ru-RU" sz="3200" b="1" dirty="0">
              <a:ln w="11430">
                <a:noFill/>
              </a:ln>
              <a:solidFill>
                <a:srgbClr val="CC0066"/>
              </a:solidFill>
              <a:effectLst>
                <a:outerShdw blurRad="50800" dist="63500" dir="108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3968" y="3501008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/>
              <a:t>Объединение «Бисероплетение»                                </a:t>
            </a:r>
          </a:p>
          <a:p>
            <a:r>
              <a:rPr lang="ru-RU" sz="1600" b="1" i="1" dirty="0" smtClean="0"/>
              <a:t>Педагог дополнительного образования                                     </a:t>
            </a:r>
          </a:p>
          <a:p>
            <a:r>
              <a:rPr lang="ru-RU" sz="1600" b="1" i="1" dirty="0" smtClean="0"/>
              <a:t>Григорьева Елена Андреевна</a:t>
            </a:r>
          </a:p>
          <a:p>
            <a:endParaRPr lang="ru-RU" sz="16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734233" y="729324"/>
            <a:ext cx="6624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Муниципальное образовательное учреждение </a:t>
            </a:r>
            <a:r>
              <a:rPr lang="ru-RU" b="1" dirty="0" smtClean="0"/>
              <a:t>дополнительного образования Дворец творчества детей и молодёжи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621320" y="4938968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Комсомольск-на-Амуре</a:t>
            </a:r>
          </a:p>
          <a:p>
            <a:pPr algn="ctr"/>
            <a:r>
              <a:rPr lang="ru-RU" b="1" dirty="0" smtClean="0"/>
              <a:t>20</a:t>
            </a:r>
            <a:r>
              <a:rPr lang="en-US" b="1" dirty="0" smtClean="0"/>
              <a:t>23</a:t>
            </a:r>
            <a:r>
              <a:rPr lang="ru-RU" b="1" dirty="0" smtClean="0"/>
              <a:t> </a:t>
            </a:r>
            <a:r>
              <a:rPr lang="ru-RU" b="1" dirty="0" smtClean="0"/>
              <a:t>год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352928" cy="136815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Презентация предназначена для учащихся 3-го года обучения по программе «Бисер – изящное рукоделие»</a:t>
            </a:r>
            <a:endParaRPr lang="ru-RU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424936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занятия:</a:t>
            </a:r>
            <a:endParaRPr lang="ru-RU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5"/>
          <p:cNvSpPr>
            <a:spLocks noGrp="1"/>
          </p:cNvSpPr>
          <p:nvPr>
            <p:ph idx="1"/>
          </p:nvPr>
        </p:nvSpPr>
        <p:spPr>
          <a:xfrm>
            <a:off x="323528" y="1052736"/>
            <a:ext cx="7992888" cy="532859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dirty="0" smtClean="0"/>
              <a:t>Изготовить игрушку  из бисера в технике «монастырское плетение»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4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6912768" cy="4775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u="sng" dirty="0"/>
              <a:t>Обучающая:</a:t>
            </a:r>
          </a:p>
          <a:p>
            <a:pPr algn="just">
              <a:spcBef>
                <a:spcPts val="0"/>
              </a:spcBef>
            </a:pPr>
            <a:r>
              <a:rPr lang="ru-RU" dirty="0"/>
              <a:t> Познакомить детей с историей возникновения игрушки – </a:t>
            </a:r>
            <a:r>
              <a:rPr lang="ru-RU" dirty="0" smtClean="0"/>
              <a:t>Амигуруми;</a:t>
            </a:r>
            <a:endParaRPr lang="ru-RU" dirty="0"/>
          </a:p>
          <a:p>
            <a:pPr algn="just">
              <a:spcBef>
                <a:spcPts val="0"/>
              </a:spcBef>
            </a:pPr>
            <a:r>
              <a:rPr lang="ru-RU" dirty="0"/>
              <a:t> </a:t>
            </a:r>
            <a:r>
              <a:rPr lang="ru-RU" dirty="0" smtClean="0"/>
              <a:t>Изучить технику плетения из бисера - «монастырское </a:t>
            </a:r>
            <a:r>
              <a:rPr lang="ru-RU" dirty="0"/>
              <a:t>плетение</a:t>
            </a:r>
            <a:r>
              <a:rPr lang="ru-RU" dirty="0" smtClean="0"/>
              <a:t>»;</a:t>
            </a:r>
            <a:endParaRPr lang="ru-RU" dirty="0"/>
          </a:p>
          <a:p>
            <a:pPr algn="just">
              <a:spcBef>
                <a:spcPts val="0"/>
              </a:spcBef>
            </a:pPr>
            <a:r>
              <a:rPr lang="ru-RU" dirty="0"/>
              <a:t>Изготовление игрушки – </a:t>
            </a:r>
            <a:r>
              <a:rPr lang="ru-RU" dirty="0" smtClean="0"/>
              <a:t>Амигуруми </a:t>
            </a:r>
            <a:r>
              <a:rPr lang="ru-RU" dirty="0"/>
              <a:t>из бисера в технике «монастырское плетение</a:t>
            </a:r>
            <a:r>
              <a:rPr lang="ru-RU" dirty="0" smtClean="0"/>
              <a:t>»;</a:t>
            </a: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u="sng" dirty="0"/>
              <a:t>Развивающая:</a:t>
            </a:r>
          </a:p>
          <a:p>
            <a:pPr algn="just">
              <a:spcBef>
                <a:spcPts val="0"/>
              </a:spcBef>
            </a:pPr>
            <a:r>
              <a:rPr lang="ru-RU" dirty="0"/>
              <a:t> Развить навыки работы по </a:t>
            </a:r>
            <a:r>
              <a:rPr lang="ru-RU" dirty="0" smtClean="0"/>
              <a:t>схеме;</a:t>
            </a:r>
            <a:endParaRPr lang="ru-RU" dirty="0"/>
          </a:p>
          <a:p>
            <a:pPr algn="just">
              <a:spcBef>
                <a:spcPts val="0"/>
              </a:spcBef>
            </a:pPr>
            <a:r>
              <a:rPr lang="ru-RU" dirty="0"/>
              <a:t> Развить творческие способности, усидчивость, </a:t>
            </a:r>
            <a:r>
              <a:rPr lang="ru-RU" dirty="0" smtClean="0"/>
              <a:t>аккуратность;</a:t>
            </a:r>
            <a:endParaRPr lang="ru-RU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u="sng" dirty="0"/>
              <a:t>Воспитывающая: </a:t>
            </a:r>
          </a:p>
          <a:p>
            <a:pPr algn="just">
              <a:spcBef>
                <a:spcPts val="0"/>
              </a:spcBef>
            </a:pPr>
            <a:r>
              <a:rPr lang="ru-RU" dirty="0"/>
              <a:t> </a:t>
            </a:r>
            <a:r>
              <a:rPr lang="ru-RU" dirty="0" smtClean="0"/>
              <a:t>Воспитывать уважительное отношение к традициям других стран мира;</a:t>
            </a:r>
          </a:p>
          <a:p>
            <a:pPr algn="just">
              <a:spcBef>
                <a:spcPts val="0"/>
              </a:spcBef>
            </a:pPr>
            <a:r>
              <a:rPr lang="ru-RU" dirty="0"/>
              <a:t> </a:t>
            </a:r>
            <a:r>
              <a:rPr lang="ru-RU" dirty="0" smtClean="0"/>
              <a:t>Воспитывать бережное отношение к результатам своего и чужого труда.</a:t>
            </a:r>
          </a:p>
          <a:p>
            <a:pPr algn="just">
              <a:spcBef>
                <a:spcPts val="0"/>
              </a:spcBef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9319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642918"/>
            <a:ext cx="8363272" cy="532859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Знаете ли вы, что огромное количество модных сегодня увлечений придумали жители Страны восходящего солнца</a:t>
            </a:r>
            <a:r>
              <a:rPr lang="ru-RU" dirty="0" smtClean="0"/>
              <a:t>?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u="sng" dirty="0"/>
              <a:t>Икебана</a:t>
            </a:r>
            <a:r>
              <a:rPr lang="ru-RU" dirty="0"/>
              <a:t>, представляющая собой искусство создания стильных букетов</a:t>
            </a:r>
            <a:r>
              <a:rPr lang="ru-RU" dirty="0" smtClean="0"/>
              <a:t>; </a:t>
            </a:r>
            <a:r>
              <a:rPr lang="ru-RU" u="sng" dirty="0"/>
              <a:t>оригами</a:t>
            </a:r>
            <a:r>
              <a:rPr lang="ru-RU" dirty="0"/>
              <a:t>, открывающее дверь в красочный мир своеобразных бумажных поделок; </a:t>
            </a:r>
            <a:r>
              <a:rPr lang="ru-RU" u="sng" dirty="0" err="1" smtClean="0"/>
              <a:t>шинтоку</a:t>
            </a:r>
            <a:r>
              <a:rPr lang="ru-RU" u="sng" dirty="0"/>
              <a:t>,</a:t>
            </a:r>
            <a:r>
              <a:rPr lang="ru-RU" dirty="0"/>
              <a:t> предполагающий изобретение нестандартных приспособлений</a:t>
            </a:r>
            <a:r>
              <a:rPr lang="ru-RU" dirty="0" smtClean="0"/>
              <a:t>; </a:t>
            </a:r>
            <a:r>
              <a:rPr lang="ru-RU" dirty="0"/>
              <a:t>рукоделие </a:t>
            </a:r>
            <a:r>
              <a:rPr lang="ru-RU" u="sng" dirty="0" err="1"/>
              <a:t>кандзаси</a:t>
            </a:r>
            <a:r>
              <a:rPr lang="ru-RU" u="sng" dirty="0" smtClean="0"/>
              <a:t>,</a:t>
            </a:r>
            <a:r>
              <a:rPr lang="ru-RU" dirty="0" smtClean="0"/>
              <a:t> </a:t>
            </a:r>
            <a:r>
              <a:rPr lang="ru-RU" dirty="0"/>
              <a:t>головоломки </a:t>
            </a:r>
            <a:r>
              <a:rPr lang="ru-RU" u="sng" dirty="0" err="1"/>
              <a:t>судоку</a:t>
            </a:r>
            <a:r>
              <a:rPr lang="ru-RU" dirty="0"/>
              <a:t> – все это принадлежит пытливым умам японцев. </a:t>
            </a: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4000" b="1" dirty="0" smtClean="0"/>
              <a:t>амигуруми</a:t>
            </a:r>
            <a:r>
              <a:rPr lang="ru-RU" dirty="0" smtClean="0"/>
              <a:t> - увлечение нового поколения, которое нашло своих почитателей далеко за пределами Японии.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160525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3050"/>
            <a:ext cx="3384376" cy="70767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vi-VN" dirty="0"/>
              <a:t>А что нам </a:t>
            </a:r>
            <a:r>
              <a:rPr lang="vi-VN" dirty="0" smtClean="0"/>
              <a:t>скажут </a:t>
            </a:r>
            <a:r>
              <a:rPr lang="vi-VN" dirty="0"/>
              <a:t>словари?</a:t>
            </a:r>
            <a:br>
              <a:rPr lang="vi-VN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vi-VN" b="1" i="1" dirty="0" smtClean="0"/>
              <a:t>Амигуру́ми</a:t>
            </a:r>
            <a:r>
              <a:rPr lang="vi-VN" i="1" dirty="0"/>
              <a:t> (яп. </a:t>
            </a:r>
            <a:r>
              <a:rPr lang="ja-JP" altLang="en-US" i="1" dirty="0"/>
              <a:t>編み包み</a:t>
            </a:r>
            <a:r>
              <a:rPr lang="en-US" altLang="ja-JP" i="1" dirty="0"/>
              <a:t>, </a:t>
            </a:r>
            <a:r>
              <a:rPr lang="vi-VN" i="1" dirty="0"/>
              <a:t>букв.: "вязанное-завёрнутое") — японское искусство вязания на спицах или крючком маленьких, мягких зверушек и человекоподобных существ. Это чаще всего симпатичные животные (такие как мишки, зайчики, кошечки, собачки и другие.), человечки, но это могут быть и неодушевлённые объекты, наделённые человеческими свойствами (суши, кексы, шляпы, сумочки и другие).</a:t>
            </a:r>
            <a:endParaRPr lang="vi-VN" dirty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124744"/>
            <a:ext cx="3384376" cy="50014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D:\!!! Документы и Р.С. - Не трогать!!!!!\Pictures\АМИУРУМИ\75838-b7329-26841742-m750x7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3528392" cy="252028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!!! Документы и Р.С. - Не трогать!!!!!\Pictures\АМИУРУМИ\content_1448800170-e3214e7e03 (1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45023"/>
            <a:ext cx="3528392" cy="250369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117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Волна </a:t>
            </a:r>
            <a:r>
              <a:rPr lang="ru-RU" sz="2800" dirty="0"/>
              <a:t>любви к </a:t>
            </a:r>
            <a:r>
              <a:rPr lang="ru-RU" sz="2800" dirty="0" err="1"/>
              <a:t>амигуруми</a:t>
            </a:r>
            <a:r>
              <a:rPr lang="ru-RU" sz="2800" dirty="0"/>
              <a:t> в Японии началась в 70-х годах </a:t>
            </a:r>
            <a:r>
              <a:rPr lang="en-US" sz="2800" dirty="0"/>
              <a:t>XX </a:t>
            </a:r>
            <a:r>
              <a:rPr lang="ru-RU" sz="2800" dirty="0"/>
              <a:t>века, с модой на культуру  </a:t>
            </a:r>
            <a:r>
              <a:rPr lang="ru-RU" sz="2800" dirty="0" err="1"/>
              <a:t>каваий</a:t>
            </a:r>
            <a:r>
              <a:rPr lang="ru-RU" sz="2800" dirty="0"/>
              <a:t>. </a:t>
            </a:r>
            <a:r>
              <a:rPr lang="ru-RU" sz="2800" dirty="0" err="1"/>
              <a:t>Каваий</a:t>
            </a:r>
            <a:r>
              <a:rPr lang="ru-RU" sz="2800" dirty="0"/>
              <a:t> (яп. </a:t>
            </a:r>
            <a:r>
              <a:rPr lang="ja-JP" altLang="en-US" sz="2800" dirty="0"/>
              <a:t>可愛い</a:t>
            </a:r>
            <a:r>
              <a:rPr lang="en-US" altLang="ja-JP" sz="2800" dirty="0"/>
              <a:t>) — </a:t>
            </a:r>
            <a:r>
              <a:rPr lang="ru-RU" sz="2800" dirty="0"/>
              <a:t>японское слово, означающее "милый", "прелестный", "хорошенький", "вызывающий жалость, желание </a:t>
            </a:r>
            <a:r>
              <a:rPr lang="ru-RU" sz="2800" dirty="0" smtClean="0"/>
              <a:t>пожалеть, приголубить</a:t>
            </a:r>
            <a:r>
              <a:rPr lang="ru-RU" sz="2800" dirty="0"/>
              <a:t>". 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312876"/>
            <a:ext cx="4038600" cy="381328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8200" y="2312876"/>
            <a:ext cx="4038600" cy="381328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 descr="D:\!!! Документы и Р.С. - Не трогать!!!!!\Pictures\АМИУРУМИ\s1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0684" y="2204864"/>
            <a:ext cx="4032448" cy="403244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!!! Документы и Р.С. - Не трогать!!!!!\Pictures\АМИУРУМИ\Su Ami_mini be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5"/>
            <a:ext cx="4032447" cy="4032447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09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995710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prstClr val="black"/>
                </a:solidFill>
                <a:ea typeface="+mn-ea"/>
              </a:rPr>
              <a:t>Hello Kitty,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273050"/>
            <a:ext cx="4896544" cy="5853113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Неотъемлемой </a:t>
            </a:r>
            <a:r>
              <a:rPr lang="ru-RU" dirty="0"/>
              <a:t>частью </a:t>
            </a:r>
            <a:r>
              <a:rPr lang="ru-RU" dirty="0" err="1"/>
              <a:t>кавайи</a:t>
            </a:r>
            <a:r>
              <a:rPr lang="ru-RU" dirty="0"/>
              <a:t> стала маленькая </a:t>
            </a:r>
            <a:r>
              <a:rPr lang="ru-RU" dirty="0" err="1"/>
              <a:t>нэко</a:t>
            </a:r>
            <a:r>
              <a:rPr lang="ru-RU" dirty="0"/>
              <a:t> </a:t>
            </a:r>
            <a:r>
              <a:rPr lang="en-US" dirty="0"/>
              <a:t>Hello Kitty, </a:t>
            </a:r>
            <a:r>
              <a:rPr lang="ru-RU" dirty="0"/>
              <a:t>придуманная дизайнером </a:t>
            </a:r>
            <a:r>
              <a:rPr lang="ru-RU" dirty="0" err="1"/>
              <a:t>Юко</a:t>
            </a:r>
            <a:r>
              <a:rPr lang="ru-RU" dirty="0"/>
              <a:t> </a:t>
            </a:r>
            <a:r>
              <a:rPr lang="ru-RU" dirty="0" err="1"/>
              <a:t>Симидзу</a:t>
            </a:r>
            <a:r>
              <a:rPr lang="ru-RU" dirty="0"/>
              <a:t>, которая моментально завоевала сердца Японцев. </a:t>
            </a:r>
            <a:endParaRPr lang="ru-RU" dirty="0" smtClean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 Вмиг все маленькое, миленькое, с большой головой и грустными </a:t>
            </a:r>
            <a:r>
              <a:rPr lang="ru-RU" dirty="0" smtClean="0"/>
              <a:t>или (веселыми) </a:t>
            </a:r>
            <a:r>
              <a:rPr lang="ru-RU" dirty="0"/>
              <a:t>глазками стало неимоверно популярным, милым и забавным. </a:t>
            </a:r>
            <a:endParaRPr lang="ru-RU" dirty="0" smtClean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Причем, придумывать и делать </a:t>
            </a:r>
            <a:r>
              <a:rPr lang="ru-RU" dirty="0" smtClean="0"/>
              <a:t>Амугуруми </a:t>
            </a:r>
            <a:r>
              <a:rPr lang="ru-RU" dirty="0"/>
              <a:t>стали и сами японцы, используя для этого вязание - спицами, но чаще всего крючком.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3692277" cy="47525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1292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>
            <a:normAutofit/>
          </a:bodyPr>
          <a:lstStyle/>
          <a:p>
            <a:r>
              <a:rPr lang="ru-RU" sz="2400" dirty="0"/>
              <a:t>А в начале 2000-х годов была основана ассоциация </a:t>
            </a:r>
            <a:r>
              <a:rPr lang="ru-RU" sz="2400" dirty="0" err="1"/>
              <a:t>амигуруми</a:t>
            </a:r>
            <a:r>
              <a:rPr lang="ru-RU" sz="2400" dirty="0"/>
              <a:t>, благодаря которой об искусстве узнали далеко за пределами Японии. Огромную роль в этом сыграл интернет. Многие люди из Европы и Америки даже заказывали подобные игрушки или учились делать их, переводя статьи с японских сайтов.</a:t>
            </a:r>
          </a:p>
        </p:txBody>
      </p:sp>
      <p:pic>
        <p:nvPicPr>
          <p:cNvPr id="3074" name="Picture 2" descr="http://cs10362.userapi.com/u138694146/137239360/x_8748c6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7992888" cy="332192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353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700" dirty="0" smtClean="0"/>
              <a:t>На </a:t>
            </a:r>
            <a:r>
              <a:rPr lang="ru-RU" sz="2700" dirty="0"/>
              <a:t>этой волне любви к </a:t>
            </a:r>
            <a:r>
              <a:rPr lang="ru-RU" sz="2700" dirty="0" smtClean="0"/>
              <a:t>Амигуруми </a:t>
            </a:r>
            <a:r>
              <a:rPr lang="ru-RU" sz="2700" dirty="0"/>
              <a:t>современные мастерицы бисероплетения, проявляют свою фантазию и создают свои неповторимые и забавные </a:t>
            </a:r>
            <a:r>
              <a:rPr lang="ru-RU" sz="2700" dirty="0" smtClean="0"/>
              <a:t>игрушки  </a:t>
            </a:r>
            <a:r>
              <a:rPr lang="ru-RU" sz="2700" dirty="0"/>
              <a:t>из бисера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!!! Документы и Р.С. - Не трогать!!!!!\Pictures\АМИУРУМИ\из бисера\biser.info_79590_panda_1367733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4124325" cy="460851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!!! Документы и Р.С. - Не трогать!!!!!\Pictures\АМИУРУМИ\из бисера\biser.info_69510_malenkaja-obez-anka_1359981601.previe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0142" y="1579810"/>
            <a:ext cx="4228603" cy="456247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53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Отличительные особенности  Амигуруми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340769"/>
            <a:ext cx="842493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400" b="1" u="sng" dirty="0" smtClean="0"/>
              <a:t>Миниатюрность</a:t>
            </a:r>
            <a:r>
              <a:rPr lang="ru-RU" sz="2400" dirty="0" smtClean="0"/>
              <a:t> - </a:t>
            </a:r>
            <a:r>
              <a:rPr lang="ru-RU" sz="2400" dirty="0"/>
              <a:t>бывают по 1 м </a:t>
            </a:r>
            <a:r>
              <a:rPr lang="ru-RU" sz="2400" dirty="0" smtClean="0"/>
              <a:t>- меньше дюймовочки</a:t>
            </a:r>
            <a:r>
              <a:rPr lang="ru-RU" sz="2400" dirty="0"/>
              <a:t>, средний размер 7  – 10 </a:t>
            </a:r>
            <a:r>
              <a:rPr lang="ru-RU" sz="2400" dirty="0" smtClean="0"/>
              <a:t>см;</a:t>
            </a:r>
            <a:endParaRPr lang="ru-RU" sz="2400" dirty="0"/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u="sng" dirty="0" smtClean="0"/>
              <a:t>Миловидность</a:t>
            </a:r>
            <a:r>
              <a:rPr lang="ru-RU" sz="2400" dirty="0" smtClean="0"/>
              <a:t> - игрушки </a:t>
            </a:r>
            <a:r>
              <a:rPr lang="ru-RU" sz="2400" dirty="0"/>
              <a:t>обязательно должны быть милыми на вид, </a:t>
            </a:r>
            <a:r>
              <a:rPr lang="ru-RU" sz="2400" dirty="0" smtClean="0"/>
              <a:t>обладать человеческими чертами: </a:t>
            </a:r>
            <a:r>
              <a:rPr lang="ru-RU" sz="2400" dirty="0"/>
              <a:t>глазки, ротик, </a:t>
            </a:r>
            <a:r>
              <a:rPr lang="ru-RU" sz="2400" dirty="0" smtClean="0"/>
              <a:t>ручки, ножки;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u="sng" dirty="0" smtClean="0"/>
              <a:t> </a:t>
            </a:r>
            <a:r>
              <a:rPr lang="ru-RU" sz="2400" b="1" u="sng" dirty="0" smtClean="0"/>
              <a:t>Нести </a:t>
            </a:r>
            <a:r>
              <a:rPr lang="ru-RU" sz="2400" b="1" u="sng" dirty="0"/>
              <a:t>настроение</a:t>
            </a:r>
            <a:r>
              <a:rPr lang="ru-RU" sz="2400" b="1" dirty="0"/>
              <a:t> </a:t>
            </a:r>
            <a:r>
              <a:rPr lang="ru-RU" sz="2400" dirty="0"/>
              <a:t>(</a:t>
            </a:r>
            <a:r>
              <a:rPr lang="ru-RU" sz="2400" dirty="0" smtClean="0"/>
              <a:t>радость, веселье, задумчивость, </a:t>
            </a:r>
            <a:r>
              <a:rPr lang="ru-RU" sz="2400" dirty="0"/>
              <a:t>грусть и </a:t>
            </a:r>
            <a:r>
              <a:rPr lang="ru-RU" sz="2400" dirty="0" smtClean="0"/>
              <a:t>т.д.), это достигается </a:t>
            </a:r>
            <a:r>
              <a:rPr lang="ru-RU" sz="2400" dirty="0"/>
              <a:t>низко посаженными глазами и высоко </a:t>
            </a:r>
            <a:r>
              <a:rPr lang="ru-RU" sz="2400" dirty="0" smtClean="0"/>
              <a:t>посаженным </a:t>
            </a:r>
            <a:r>
              <a:rPr lang="ru-RU" sz="2400" dirty="0"/>
              <a:t>носом и </a:t>
            </a:r>
            <a:r>
              <a:rPr lang="ru-RU" sz="2400" dirty="0" smtClean="0"/>
              <a:t>ротиком;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u="sng" dirty="0" smtClean="0"/>
              <a:t>Непропорциональность </a:t>
            </a:r>
            <a:r>
              <a:rPr lang="ru-RU" sz="2400" b="1" u="sng" dirty="0"/>
              <a:t>частей </a:t>
            </a:r>
            <a:r>
              <a:rPr lang="ru-RU" sz="2400" b="1" u="sng" dirty="0" smtClean="0"/>
              <a:t>тела </a:t>
            </a:r>
            <a:r>
              <a:rPr lang="ru-RU" sz="2400" dirty="0" smtClean="0"/>
              <a:t> , как </a:t>
            </a:r>
            <a:r>
              <a:rPr lang="ru-RU" sz="2400" dirty="0"/>
              <a:t>правило характерна </a:t>
            </a:r>
            <a:r>
              <a:rPr lang="ru-RU" sz="2400" dirty="0" smtClean="0"/>
              <a:t>большая шарообразная голова </a:t>
            </a:r>
            <a:r>
              <a:rPr lang="ru-RU" sz="2400" dirty="0"/>
              <a:t>на </a:t>
            </a:r>
            <a:r>
              <a:rPr lang="ru-RU" sz="2400" dirty="0" smtClean="0"/>
              <a:t>маленьком цилиндрическом </a:t>
            </a:r>
            <a:r>
              <a:rPr lang="ru-RU" sz="2400" dirty="0"/>
              <a:t>тельце с </a:t>
            </a:r>
            <a:r>
              <a:rPr lang="ru-RU" sz="2400" dirty="0" smtClean="0"/>
              <a:t>маленькими </a:t>
            </a:r>
            <a:r>
              <a:rPr lang="ru-RU" sz="2400" dirty="0"/>
              <a:t>или </a:t>
            </a:r>
            <a:r>
              <a:rPr lang="ru-RU" sz="2400" dirty="0" smtClean="0"/>
              <a:t>наоборот </a:t>
            </a:r>
            <a:r>
              <a:rPr lang="ru-RU" sz="2400" dirty="0"/>
              <a:t>вытянутыми </a:t>
            </a:r>
            <a:r>
              <a:rPr lang="ru-RU" sz="2400" dirty="0" smtClean="0"/>
              <a:t>конечностями.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3669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Техника плетения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Монастырское плетение (крестик) – техника плотного плетения бисером, в которой на каждом отдельно взятом отрезке полотна бисерины, расположенные под углом 90 градусов друг к другу и связанные по 4 штуки, образуют подобие крестов</a:t>
            </a:r>
            <a:r>
              <a:rPr lang="ru-RU" dirty="0" smtClean="0"/>
              <a:t>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4176464" cy="50502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0047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248472" cy="4785395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Техника монастырского (крестик, квадратик) плетения в две иглы 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Плетение в крестик ведется двумя иглами, для этого надо в иглы вдеть два конца нити и вести плетение попеременно, то одной иглой, то другой. В процессе плетения необходимо подтягивать нить, чтобы плетение было ровным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1. Набираем на длинную нить 4 бисеринки (рис. 1). Через последнюю в обратную сторону пропускаем вторую иглу (рис.2.). Слегка натягиваем нитку.</a:t>
            </a:r>
          </a:p>
          <a:p>
            <a:r>
              <a:rPr lang="ru-RU" dirty="0">
                <a:hlinkClick r:id="rId2"/>
              </a:rPr>
              <a:t/>
            </a:r>
            <a:br>
              <a:rPr lang="ru-RU" dirty="0">
                <a:hlinkClick r:id="rId2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4248472" cy="482453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012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2. На одну нитку одеваем 2 бисерины, на вторую 1 . Не имеет значение, на какую сторону вы наденете большее количество бусин. (рис. 3) Через последнюю снова продеваем другую нить, так что бы образовался крестик. (рис. 4)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84784"/>
            <a:ext cx="4258444" cy="47525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8427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381262" cy="53285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/>
              <a:t>3. Снова повторяем п.2. Одеваем на одну нитку 2 бисерины, на другую одну и затягиваем крестик. (рис. 5</a:t>
            </a:r>
            <a:r>
              <a:rPr lang="ru-RU" sz="2400" dirty="0" smtClean="0"/>
              <a:t>).</a:t>
            </a:r>
          </a:p>
          <a:p>
            <a:pPr marL="0" indent="0">
              <a:buNone/>
            </a:pPr>
            <a:endParaRPr lang="ru-RU" sz="2400" dirty="0"/>
          </a:p>
          <a:p>
            <a:pPr marL="0" indent="0">
              <a:buNone/>
            </a:pPr>
            <a:r>
              <a:rPr lang="ru-RU" sz="2400" dirty="0"/>
              <a:t>Если вы плетете более одного ряда, то, после создания нужной длины, мы будем поворачивать. Для этого одеваем на нижнюю нить две бисеринки, а на верхнюю 1. (рис.6</a:t>
            </a:r>
            <a:r>
              <a:rPr lang="ru-RU" sz="2400" dirty="0" smtClean="0"/>
              <a:t>.)</a:t>
            </a:r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46060"/>
            <a:ext cx="4120498" cy="516326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8662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25658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3200" dirty="0"/>
              <a:t>4. Теперь через верхнюю одну бусину продеваем нижнюю нить и затягиваем крестик. Таким образом, кончики наших двух нитей оказываются вверху. (рис.7.)</a:t>
            </a:r>
          </a:p>
          <a:p>
            <a:pPr marL="0" indent="0">
              <a:buNone/>
            </a:pPr>
            <a:r>
              <a:rPr lang="ru-RU" sz="3200" dirty="0"/>
              <a:t>Одеваем на правую нить три бисеринки и через последнюю продеваем левую нить и затягиваем. У нас появился первый крестик во втором ряду. (рис.8.)</a:t>
            </a:r>
          </a:p>
          <a:p>
            <a:pPr marL="0" indent="0">
              <a:buNone/>
            </a:pPr>
            <a:r>
              <a:rPr lang="ru-RU" sz="3200" dirty="0"/>
              <a:t>5. Левую нить пропускаем через верхнюю бисеринку первого ряда и нанизываем на нее еще одну новую. На правую нить нанизываем одну бусинку и нитку пропускаем через бусину на левой нити. (рис. 9.)</a:t>
            </a:r>
          </a:p>
          <a:p>
            <a:pPr marL="0" indent="0">
              <a:buNone/>
            </a:pPr>
            <a:r>
              <a:rPr lang="ru-RU" sz="3200" dirty="0"/>
              <a:t>6. Таким образом, повторяя пп.4 и 5, мы плетем плотное полотно нужного нам размера.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9798" y="1556792"/>
            <a:ext cx="4320480" cy="460851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3367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История возникновения монастырского плетения, как можно </a:t>
            </a:r>
            <a:r>
              <a:rPr lang="ru-RU" dirty="0" smtClean="0"/>
              <a:t>догадаться из самого названия, </a:t>
            </a:r>
            <a:r>
              <a:rPr lang="ru-RU" dirty="0"/>
              <a:t>довольно древняя и имеет церковные корни. </a:t>
            </a:r>
            <a:endParaRPr lang="ru-RU" dirty="0" smtClean="0"/>
          </a:p>
          <a:p>
            <a:r>
              <a:rPr lang="ru-RU" dirty="0"/>
              <a:t>Наши предки использовали это плетение для оклада </a:t>
            </a:r>
            <a:r>
              <a:rPr lang="ru-RU" dirty="0" smtClean="0"/>
              <a:t>икон, </a:t>
            </a:r>
            <a:r>
              <a:rPr lang="ru-RU" dirty="0"/>
              <a:t>различных предметов церковной утвари и </a:t>
            </a:r>
            <a:r>
              <a:rPr lang="ru-RU" dirty="0" smtClean="0"/>
              <a:t>многого другого.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0453" y="1556792"/>
            <a:ext cx="4038600" cy="47625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0133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Техника плетения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395536" y="1340768"/>
            <a:ext cx="4100264" cy="5040560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/>
              <a:t>Этот вид техники позволяет выплетать изделия различной формы и назначения: воротники, колье, кулоны, налобные ленты, гайтаны, галстуки, гривны, сумочки, а также предметы для украшения интерьера: рамки для фотографий, обложки для книг, салфетки, шкатулки, вазы.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4248472" cy="453650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4777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22" y="404664"/>
            <a:ext cx="4562475" cy="341947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762500" cy="35623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4763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3848100" cy="5715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4664"/>
            <a:ext cx="4104456" cy="5715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90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42900"/>
            <a:ext cx="6264696" cy="61722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4960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Достоинства монастырского плетения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10000"/>
          </a:bodyPr>
          <a:lstStyle/>
          <a:p>
            <a:r>
              <a:rPr lang="ru-RU" b="1" u="sng" dirty="0" smtClean="0"/>
              <a:t>Относительная быстрота, </a:t>
            </a:r>
            <a:r>
              <a:rPr lang="ru-RU" dirty="0" smtClean="0"/>
              <a:t>поскольку полотно не </a:t>
            </a:r>
            <a:r>
              <a:rPr lang="ru-RU" dirty="0"/>
              <a:t>является сплошным, , между бисеринами есть зазоры, в среднем – равные размеру самой бисерины;</a:t>
            </a:r>
            <a:endParaRPr lang="ru-RU" dirty="0" smtClean="0"/>
          </a:p>
          <a:p>
            <a:r>
              <a:rPr lang="ru-RU" b="1" u="sng" dirty="0" smtClean="0"/>
              <a:t>Пониженный расход бисера </a:t>
            </a:r>
            <a:r>
              <a:rPr lang="ru-RU" dirty="0" smtClean="0"/>
              <a:t>в сравнении с другими техниками;</a:t>
            </a:r>
          </a:p>
          <a:p>
            <a:r>
              <a:rPr lang="ru-RU" b="1" u="sng" dirty="0" smtClean="0"/>
              <a:t>Легкость </a:t>
            </a:r>
            <a:r>
              <a:rPr lang="ru-RU" dirty="0"/>
              <a:t>увеличения или уменьшения </a:t>
            </a:r>
            <a:r>
              <a:rPr lang="ru-RU" dirty="0" smtClean="0"/>
              <a:t>полотна;</a:t>
            </a:r>
          </a:p>
          <a:p>
            <a:r>
              <a:rPr lang="ru-RU" b="1" u="sng" dirty="0"/>
              <a:t>О</a:t>
            </a:r>
            <a:r>
              <a:rPr lang="ru-RU" b="1" u="sng" dirty="0" smtClean="0"/>
              <a:t>тносительная </a:t>
            </a:r>
            <a:r>
              <a:rPr lang="ru-RU" b="1" u="sng" dirty="0"/>
              <a:t>простота</a:t>
            </a:r>
            <a:r>
              <a:rPr lang="ru-RU" dirty="0"/>
              <a:t> создания разнообразных фигур из замкнутых отрезков полотна/квадратного шнура. Так как в монастырском плетении можно сделать поворот на 90 и меньше/больше градусов, при этом избегаются дополнительные </a:t>
            </a:r>
            <a:r>
              <a:rPr lang="ru-RU" dirty="0" smtClean="0"/>
              <a:t>трудозатраты.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5690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1604280"/>
          </a:xfrm>
        </p:spPr>
        <p:txBody>
          <a:bodyPr>
            <a:no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Используя данную технику, </a:t>
            </a:r>
            <a:r>
              <a:rPr lang="ru-RU" sz="2400" dirty="0"/>
              <a:t>можно плести разнообразные аксессуары, украшения, </a:t>
            </a:r>
            <a:r>
              <a:rPr lang="ru-RU" sz="2400" dirty="0" smtClean="0"/>
              <a:t>в том числе и  </a:t>
            </a:r>
            <a:r>
              <a:rPr lang="ru-RU" sz="2400" dirty="0"/>
              <a:t>игрушки. Премилые животные и очаровательные </a:t>
            </a:r>
            <a:r>
              <a:rPr lang="ru-RU" sz="2400" dirty="0" smtClean="0"/>
              <a:t>куколки  </a:t>
            </a:r>
            <a:r>
              <a:rPr lang="ru-RU" sz="2400" dirty="0"/>
              <a:t>получаются в технике «</a:t>
            </a:r>
            <a:r>
              <a:rPr lang="ru-RU" sz="2400" dirty="0" smtClean="0"/>
              <a:t>крестик» или «монастырское плетение»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D:\!!! Документы и Р.С. - Не трогать!!!!!\Pictures\АМИУРУМИ\из бисера\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033" y="1604280"/>
            <a:ext cx="4104456" cy="4536504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!!! Документы и Р.С. - Не трогать!!!!!\Pictures\АМИУРУМИ\из бисера\189566ca1a7db4759ec5b060a4f0f6c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16856"/>
            <a:ext cx="4248472" cy="454844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465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Амигуруми из бисера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5076055" y="1196752"/>
            <a:ext cx="3610745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Данная техника плетения позволяет </a:t>
            </a:r>
            <a:r>
              <a:rPr lang="ru-RU" dirty="0" smtClean="0"/>
              <a:t>изготовить прочные маленькие фигурки, которые можно использовать и как украшение, и как брелоки, а также как дополнение к подарочной упаковке.</a:t>
            </a:r>
            <a:endParaRPr lang="ru-RU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074" y="1412776"/>
            <a:ext cx="4740981" cy="496855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944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ehnologi.su/wp-content/uploads/2015/05/08a719e0abce3ff0ae44251842f40a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4982175" cy="3744416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08920"/>
            <a:ext cx="4036261" cy="378904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2776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774828" cy="39840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4133874" cy="413387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2597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Технология изготовления игрушки</a:t>
            </a:r>
            <a:br>
              <a:rPr lang="ru-RU" sz="4000" dirty="0" smtClean="0"/>
            </a:br>
            <a:r>
              <a:rPr lang="ru-RU" sz="4000" dirty="0" smtClean="0"/>
              <a:t>«</a:t>
            </a:r>
            <a:r>
              <a:rPr lang="ru-RU" sz="4000" dirty="0"/>
              <a:t>Морской </a:t>
            </a:r>
            <a:r>
              <a:rPr lang="ru-RU" sz="4000" dirty="0" smtClean="0"/>
              <a:t>дракончик»</a:t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/>
              <a:t>Материалы и инструменты:</a:t>
            </a:r>
          </a:p>
          <a:p>
            <a:pPr marL="0" indent="0">
              <a:buNone/>
            </a:pPr>
            <a:r>
              <a:rPr lang="ru-RU" dirty="0" smtClean="0"/>
              <a:t>— </a:t>
            </a:r>
            <a:r>
              <a:rPr lang="ru-RU" dirty="0"/>
              <a:t>Чешский бисер №10, голубого, бирюзового и белого цветов, а так же немного черного и розового;</a:t>
            </a:r>
            <a:br>
              <a:rPr lang="ru-RU" dirty="0"/>
            </a:br>
            <a:r>
              <a:rPr lang="ru-RU" dirty="0"/>
              <a:t>— 2 черных бусины диаметром 6 мм;</a:t>
            </a:r>
            <a:br>
              <a:rPr lang="ru-RU" dirty="0"/>
            </a:br>
            <a:r>
              <a:rPr lang="ru-RU" dirty="0"/>
              <a:t>— Вата/синтепон или полиэтиленовые пакеты для набивки;</a:t>
            </a:r>
            <a:br>
              <a:rPr lang="ru-RU" dirty="0"/>
            </a:br>
            <a:r>
              <a:rPr lang="ru-RU" dirty="0"/>
              <a:t>— Леска 0,3 мм;</a:t>
            </a:r>
            <a:br>
              <a:rPr lang="ru-RU" dirty="0"/>
            </a:br>
            <a:r>
              <a:rPr lang="ru-RU" dirty="0"/>
              <a:t>— Соединительное колечко;</a:t>
            </a:r>
            <a:br>
              <a:rPr lang="ru-RU" dirty="0"/>
            </a:br>
            <a:r>
              <a:rPr lang="ru-RU" dirty="0"/>
              <a:t>— Шнурок для брелока с </a:t>
            </a:r>
            <a:r>
              <a:rPr lang="ru-RU" dirty="0" err="1"/>
              <a:t>карабинчиком</a:t>
            </a:r>
            <a:r>
              <a:rPr lang="ru-RU" dirty="0"/>
              <a:t>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248472" cy="460851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5605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Технология изготовления игрушки</a:t>
            </a:r>
            <a:br>
              <a:rPr lang="ru-RU" sz="3600" dirty="0"/>
            </a:br>
            <a:r>
              <a:rPr lang="ru-RU" sz="3600" dirty="0"/>
              <a:t>«Морской дракончик»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Плетем по схеме. Тут важна внимательность! Точно следите за количеством бусин и за нумерацией каждого кольца. Освоив данную технику плетения, вы сможете самостоятельно моделировать игрушки и желаемые образы. На таких схемах звездочкой помечается начало плетения, а буквами те бусины, которые уже вплетены и через них нужно пройти. По этому бусины с буквами: а. b. c… есть на частях схем и являются одними и теми же бусинами!!!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5"/>
            <a:ext cx="4223665" cy="525728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9487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Технология изготовления игрушки</a:t>
            </a:r>
            <a:br>
              <a:rPr lang="ru-RU" sz="3600" dirty="0"/>
            </a:br>
            <a:r>
              <a:rPr lang="ru-RU" sz="3600" dirty="0"/>
              <a:t>«Морской дракончик»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220072" y="1600200"/>
            <a:ext cx="3466728" cy="4525963"/>
          </a:xfrm>
        </p:spPr>
        <p:txBody>
          <a:bodyPr>
            <a:normAutofit lnSpcReduction="10000"/>
          </a:bodyPr>
          <a:lstStyle/>
          <a:p>
            <a:r>
              <a:rPr lang="ru-RU" dirty="0"/>
              <a:t>1) Начинаем плетение с головы по схеме согласно цифрам-рядам, на леске длинной 2.30 м.</a:t>
            </a:r>
            <a:br>
              <a:rPr lang="ru-RU" dirty="0"/>
            </a:br>
            <a:r>
              <a:rPr lang="ru-RU" dirty="0"/>
              <a:t>2) Во 2м ряду (центр головы) сразу прикрепляем соединительное колечко.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128" y="1516898"/>
            <a:ext cx="4939952" cy="479242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0382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Технология изготовления игрушки</a:t>
            </a:r>
            <a:br>
              <a:rPr lang="ru-RU" sz="3600" dirty="0"/>
            </a:br>
            <a:r>
              <a:rPr lang="ru-RU" sz="3600" dirty="0"/>
              <a:t>«Морской дракончик»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76056" y="1600200"/>
            <a:ext cx="3610744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3) Сплетя голову, набиваем ее наполнителем и заплетаем донышко. Бисерины к которым приплетаются новые ряды, помечены буквами A-T и бледным, прерывистым контуром.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38884"/>
            <a:ext cx="4320480" cy="504056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6615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Технология изготовления игрушки</a:t>
            </a:r>
            <a:br>
              <a:rPr lang="ru-RU" sz="3600" dirty="0"/>
            </a:br>
            <a:r>
              <a:rPr lang="ru-RU" sz="3600" dirty="0"/>
              <a:t>«Морской дракончик»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ru-RU" dirty="0"/>
              <a:t>4) Концы лески завязываем и закрепляем.</a:t>
            </a:r>
          </a:p>
          <a:p>
            <a:pPr marL="0" indent="0" fontAlgn="base">
              <a:buNone/>
            </a:pPr>
            <a:r>
              <a:rPr lang="ru-RU" dirty="0"/>
              <a:t>5) Приплетаем туловище к голове. Для этого берем леску длинной 0.7 м.</a:t>
            </a:r>
            <a:br>
              <a:rPr lang="ru-RU" dirty="0"/>
            </a:br>
            <a:r>
              <a:rPr lang="ru-RU" dirty="0"/>
              <a:t>6) Набиваем.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4896544" cy="468052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1805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Технология изготовления игрушки</a:t>
            </a:r>
            <a:br>
              <a:rPr lang="ru-RU" sz="3600" dirty="0"/>
            </a:br>
            <a:r>
              <a:rPr lang="ru-RU" sz="3600" dirty="0"/>
              <a:t>«Морской дракончик»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04048" y="1600200"/>
            <a:ext cx="3682752" cy="4525963"/>
          </a:xfrm>
        </p:spPr>
        <p:txBody>
          <a:bodyPr/>
          <a:lstStyle/>
          <a:p>
            <a:pPr marL="0" indent="0" fontAlgn="base">
              <a:buNone/>
            </a:pPr>
            <a:r>
              <a:rPr lang="ru-RU" dirty="0"/>
              <a:t>7) Оформляем игрушку, приплетая мордочку, плавники, хвост, лапы. По желанию плетем гребешки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8) Зацепляем шнурок для брелочка и дракончик готов!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608512" cy="468052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8560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Николь Ницше, «Удивительные зверушки: плетем из бисера», издательство «Контент», 2015г;</a:t>
            </a:r>
          </a:p>
          <a:p>
            <a:r>
              <a:rPr lang="ru-RU" dirty="0" smtClean="0"/>
              <a:t> Христиане </a:t>
            </a:r>
            <a:r>
              <a:rPr lang="ru-RU" dirty="0" err="1" smtClean="0"/>
              <a:t>Брюнинг</a:t>
            </a:r>
            <a:r>
              <a:rPr lang="ru-RU" dirty="0" smtClean="0"/>
              <a:t> «Мини-</a:t>
            </a:r>
            <a:r>
              <a:rPr lang="ru-RU" dirty="0" err="1" smtClean="0"/>
              <a:t>зврушки</a:t>
            </a:r>
            <a:r>
              <a:rPr lang="ru-RU" dirty="0" smtClean="0"/>
              <a:t> из бисера», </a:t>
            </a:r>
            <a:r>
              <a:rPr lang="ru-RU" dirty="0" err="1" smtClean="0"/>
              <a:t>Издателство</a:t>
            </a:r>
            <a:r>
              <a:rPr lang="ru-RU" dirty="0" smtClean="0"/>
              <a:t> «Арт-родник», 2014г.</a:t>
            </a:r>
          </a:p>
          <a:p>
            <a:r>
              <a:rPr lang="ru-RU" dirty="0"/>
              <a:t> https://www.livemaster.ru/topic/757189-monastyrskoe-pletenie-biserom;</a:t>
            </a:r>
          </a:p>
          <a:p>
            <a:r>
              <a:rPr lang="en-US" dirty="0"/>
              <a:t>http://biserok.org/morskoy-drakonchik</a:t>
            </a:r>
            <a:r>
              <a:rPr lang="en-US" dirty="0" smtClean="0"/>
              <a:t>/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432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468051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0066"/>
                </a:solidFill>
              </a:rPr>
              <a:t>СПАСИБО </a:t>
            </a:r>
            <a:br>
              <a:rPr lang="ru-RU" b="1" dirty="0" smtClean="0">
                <a:solidFill>
                  <a:srgbClr val="CC0066"/>
                </a:solidFill>
              </a:rPr>
            </a:br>
            <a:r>
              <a:rPr lang="ru-RU" b="1" dirty="0" smtClean="0">
                <a:solidFill>
                  <a:srgbClr val="CC0066"/>
                </a:solidFill>
              </a:rPr>
              <a:t>ЗА </a:t>
            </a:r>
            <a:br>
              <a:rPr lang="ru-RU" b="1" dirty="0" smtClean="0">
                <a:solidFill>
                  <a:srgbClr val="CC0066"/>
                </a:solidFill>
              </a:rPr>
            </a:br>
            <a:r>
              <a:rPr lang="ru-RU" b="1" dirty="0" smtClean="0">
                <a:solidFill>
                  <a:srgbClr val="CC0066"/>
                </a:solidFill>
              </a:rPr>
              <a:t>ВНИМАНИЕ!</a:t>
            </a:r>
            <a:endParaRPr lang="ru-RU" b="1" dirty="0">
              <a:solidFill>
                <a:srgbClr val="CC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0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1101</TotalTime>
  <Words>1147</Words>
  <Application>Microsoft Office PowerPoint</Application>
  <PresentationFormat>Экран (4:3)</PresentationFormat>
  <Paragraphs>94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к занятию  «Игрушка – Амигуруми  из бисера».</vt:lpstr>
      <vt:lpstr>      Презентация предназначена для учащихся 3-го года обучения по программе «Бисер – изящное рукоделие»</vt:lpstr>
      <vt:lpstr>Цель занятия:</vt:lpstr>
      <vt:lpstr>Задачи:</vt:lpstr>
      <vt:lpstr>Слайд 5</vt:lpstr>
      <vt:lpstr>А что нам скажут словари? </vt:lpstr>
      <vt:lpstr> Волна любви к амигуруми в Японии началась в 70-х годах XX века, с модой на культуру  каваий. Каваий (яп. 可愛い) — японское слово, означающее "милый", "прелестный", "хорошенький", "вызывающий жалость, желание пожалеть, приголубить".  </vt:lpstr>
      <vt:lpstr>Hello Kitty,</vt:lpstr>
      <vt:lpstr>А в начале 2000-х годов была основана ассоциация амигуруми, благодаря которой об искусстве узнали далеко за пределами Японии. Огромную роль в этом сыграл интернет. Многие люди из Европы и Америки даже заказывали подобные игрушки или учились делать их, переводя статьи с японских сайтов.</vt:lpstr>
      <vt:lpstr> На этой волне любви к Амигуруми современные мастерицы бисероплетения, проявляют свою фантазию и создают свои неповторимые и забавные игрушки  из бисера </vt:lpstr>
      <vt:lpstr>Отличительные особенности  Амигуруми</vt:lpstr>
      <vt:lpstr>Техника плетения</vt:lpstr>
      <vt:lpstr>Техника плетения</vt:lpstr>
      <vt:lpstr>Техника плетения</vt:lpstr>
      <vt:lpstr>Техника плетения</vt:lpstr>
      <vt:lpstr>Техника плетения</vt:lpstr>
      <vt:lpstr>Техника плетения</vt:lpstr>
      <vt:lpstr>Техника плетения</vt:lpstr>
      <vt:lpstr>Слайд 19</vt:lpstr>
      <vt:lpstr>Слайд 20</vt:lpstr>
      <vt:lpstr>Слайд 21</vt:lpstr>
      <vt:lpstr>Достоинства монастырского плетения</vt:lpstr>
      <vt:lpstr> Используя данную технику, можно плести разнообразные аксессуары, украшения, в том числе и  игрушки. Премилые животные и очаровательные куколки  получаются в технике «крестик» или «монастырское плетение» </vt:lpstr>
      <vt:lpstr>Амигуруми из бисера</vt:lpstr>
      <vt:lpstr>Слайд 25</vt:lpstr>
      <vt:lpstr>Слайд 26</vt:lpstr>
      <vt:lpstr> Технология изготовления игрушки «Морской дракончик» </vt:lpstr>
      <vt:lpstr>Технология изготовления игрушки «Морской дракончик»</vt:lpstr>
      <vt:lpstr>Технология изготовления игрушки «Морской дракончик»</vt:lpstr>
      <vt:lpstr>Технология изготовления игрушки «Морской дракончик»</vt:lpstr>
      <vt:lpstr>Технология изготовления игрушки «Морской дракончик»</vt:lpstr>
      <vt:lpstr>Технология изготовления игрушки «Морской дракончик»</vt:lpstr>
      <vt:lpstr>Литература:</vt:lpstr>
      <vt:lpstr>СПАСИБО  ЗА 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Елена</cp:lastModifiedBy>
  <cp:revision>50</cp:revision>
  <dcterms:created xsi:type="dcterms:W3CDTF">2014-08-08T16:01:14Z</dcterms:created>
  <dcterms:modified xsi:type="dcterms:W3CDTF">2023-12-28T03:35:39Z</dcterms:modified>
</cp:coreProperties>
</file>