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77" r:id="rId3"/>
    <p:sldId id="272" r:id="rId4"/>
    <p:sldId id="278" r:id="rId5"/>
    <p:sldId id="257" r:id="rId6"/>
    <p:sldId id="274" r:id="rId7"/>
    <p:sldId id="275" r:id="rId8"/>
    <p:sldId id="279" r:id="rId9"/>
    <p:sldId id="280" r:id="rId10"/>
    <p:sldId id="276" r:id="rId11"/>
    <p:sldId id="258" r:id="rId12"/>
    <p:sldId id="259" r:id="rId13"/>
    <p:sldId id="263" r:id="rId14"/>
    <p:sldId id="281" r:id="rId15"/>
    <p:sldId id="266" r:id="rId16"/>
    <p:sldId id="282" r:id="rId17"/>
    <p:sldId id="270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F27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4F19419-34D3-4F81-A35C-DA655F651419}" type="doc">
      <dgm:prSet loTypeId="urn:microsoft.com/office/officeart/2005/8/layout/chevron2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9616A91-7BC3-49E0-99BB-F1750F108D08}">
      <dgm:prSet phldrT="[Текст]" custT="1"/>
      <dgm:spPr/>
      <dgm:t>
        <a:bodyPr/>
        <a:lstStyle/>
        <a:p>
          <a:r>
            <a:rPr lang="ru-RU" sz="1600" b="1" dirty="0">
              <a:latin typeface="Times New Roman" pitchFamily="18" charset="0"/>
              <a:cs typeface="Times New Roman" pitchFamily="18" charset="0"/>
            </a:rPr>
            <a:t>1</a:t>
          </a:r>
        </a:p>
        <a:p>
          <a:r>
            <a:rPr lang="ru-RU" sz="1600" b="1" dirty="0">
              <a:latin typeface="Times New Roman" pitchFamily="18" charset="0"/>
              <a:cs typeface="Times New Roman" pitchFamily="18" charset="0"/>
            </a:rPr>
            <a:t>задача</a:t>
          </a:r>
        </a:p>
      </dgm:t>
    </dgm:pt>
    <dgm:pt modelId="{12D52272-C973-4D22-A031-4CBD19C85311}" type="parTrans" cxnId="{F581D90A-4937-47D4-A552-DF5B2C5DF7B8}">
      <dgm:prSet/>
      <dgm:spPr/>
      <dgm:t>
        <a:bodyPr/>
        <a:lstStyle/>
        <a:p>
          <a:endParaRPr lang="ru-RU"/>
        </a:p>
      </dgm:t>
    </dgm:pt>
    <dgm:pt modelId="{0FA98365-0235-4A0B-939C-10DAD7477D2E}" type="sibTrans" cxnId="{F581D90A-4937-47D4-A552-DF5B2C5DF7B8}">
      <dgm:prSet/>
      <dgm:spPr/>
      <dgm:t>
        <a:bodyPr/>
        <a:lstStyle/>
        <a:p>
          <a:endParaRPr lang="ru-RU"/>
        </a:p>
      </dgm:t>
    </dgm:pt>
    <dgm:pt modelId="{9CF71702-6225-4DBD-8D85-07B2DFDF3629}">
      <dgm:prSet phldrT="[Текст]" custT="1"/>
      <dgm:spPr/>
      <dgm:t>
        <a:bodyPr/>
        <a:lstStyle/>
        <a:p>
          <a:r>
            <a:rPr lang="ru-RU" sz="2400" dirty="0">
              <a:latin typeface="Times New Roman" pitchFamily="18" charset="0"/>
              <a:cs typeface="Times New Roman" pitchFamily="18" charset="0"/>
            </a:rPr>
            <a:t>учить детей связно рассказывать об увиденном и услышанном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dgm:t>
    </dgm:pt>
    <dgm:pt modelId="{0CB533EF-57C6-44E0-ABFC-1AA1EBC01C24}" type="parTrans" cxnId="{37F4ADFC-117C-48CC-B964-F5C983F9C342}">
      <dgm:prSet/>
      <dgm:spPr/>
      <dgm:t>
        <a:bodyPr/>
        <a:lstStyle/>
        <a:p>
          <a:endParaRPr lang="ru-RU"/>
        </a:p>
      </dgm:t>
    </dgm:pt>
    <dgm:pt modelId="{A5327FC6-7F28-4FD0-BD1C-76B7A55D9E60}" type="sibTrans" cxnId="{37F4ADFC-117C-48CC-B964-F5C983F9C342}">
      <dgm:prSet/>
      <dgm:spPr/>
      <dgm:t>
        <a:bodyPr/>
        <a:lstStyle/>
        <a:p>
          <a:endParaRPr lang="ru-RU"/>
        </a:p>
      </dgm:t>
    </dgm:pt>
    <dgm:pt modelId="{F0A68CBA-0DF8-489B-9F79-E134188DF34E}">
      <dgm:prSet phldrT="[Текст]" custT="1"/>
      <dgm:spPr/>
      <dgm:t>
        <a:bodyPr/>
        <a:lstStyle/>
        <a:p>
          <a:r>
            <a:rPr lang="ru-RU" sz="1800" b="1" dirty="0">
              <a:latin typeface="Times New Roman" pitchFamily="18" charset="0"/>
              <a:cs typeface="Times New Roman" pitchFamily="18" charset="0"/>
            </a:rPr>
            <a:t>2</a:t>
          </a:r>
        </a:p>
        <a:p>
          <a:r>
            <a:rPr lang="ru-RU" sz="1800" b="1" dirty="0">
              <a:latin typeface="Times New Roman" pitchFamily="18" charset="0"/>
              <a:cs typeface="Times New Roman" pitchFamily="18" charset="0"/>
            </a:rPr>
            <a:t>задача</a:t>
          </a:r>
        </a:p>
      </dgm:t>
    </dgm:pt>
    <dgm:pt modelId="{DC5C0FDB-227C-4899-9C75-7592B4642401}" type="parTrans" cxnId="{8EB58691-6C17-4E1E-9E8E-F8AC3481E690}">
      <dgm:prSet/>
      <dgm:spPr/>
      <dgm:t>
        <a:bodyPr/>
        <a:lstStyle/>
        <a:p>
          <a:endParaRPr lang="ru-RU"/>
        </a:p>
      </dgm:t>
    </dgm:pt>
    <dgm:pt modelId="{7293BCB3-18CD-40B8-8248-D3DCB0790923}" type="sibTrans" cxnId="{8EB58691-6C17-4E1E-9E8E-F8AC3481E690}">
      <dgm:prSet/>
      <dgm:spPr/>
      <dgm:t>
        <a:bodyPr/>
        <a:lstStyle/>
        <a:p>
          <a:endParaRPr lang="ru-RU"/>
        </a:p>
      </dgm:t>
    </dgm:pt>
    <dgm:pt modelId="{6AEAAE0F-946E-44AC-A70E-F77F9B0493C0}">
      <dgm:prSet phldrT="[Текст]" custT="1"/>
      <dgm:spPr/>
      <dgm:t>
        <a:bodyPr/>
        <a:lstStyle/>
        <a:p>
          <a:r>
            <a:rPr lang="ru-RU" sz="2400" dirty="0">
              <a:latin typeface="Times New Roman" pitchFamily="18" charset="0"/>
              <a:cs typeface="Times New Roman" pitchFamily="18" charset="0"/>
            </a:rPr>
            <a:t>приучать дошкольников рассказывать не торопясь: помогать или находить нужные слова 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F245FA5D-9FFB-459D-9B58-973DA7F1E325}" type="parTrans" cxnId="{0F0B3C2A-D661-4EF0-B555-B592D9C032AE}">
      <dgm:prSet/>
      <dgm:spPr/>
      <dgm:t>
        <a:bodyPr/>
        <a:lstStyle/>
        <a:p>
          <a:endParaRPr lang="ru-RU"/>
        </a:p>
      </dgm:t>
    </dgm:pt>
    <dgm:pt modelId="{356E3834-B2A7-4593-B1D0-0805DAAC6B60}" type="sibTrans" cxnId="{0F0B3C2A-D661-4EF0-B555-B592D9C032AE}">
      <dgm:prSet/>
      <dgm:spPr/>
      <dgm:t>
        <a:bodyPr/>
        <a:lstStyle/>
        <a:p>
          <a:endParaRPr lang="ru-RU"/>
        </a:p>
      </dgm:t>
    </dgm:pt>
    <dgm:pt modelId="{C741D077-BC63-40C3-AEE0-778C5C9B3ADB}">
      <dgm:prSet phldrT="[Текст]" custT="1"/>
      <dgm:spPr/>
      <dgm:t>
        <a:bodyPr/>
        <a:lstStyle/>
        <a:p>
          <a:r>
            <a:rPr lang="ru-RU" sz="1600" b="1" dirty="0">
              <a:latin typeface="Times New Roman" pitchFamily="18" charset="0"/>
              <a:cs typeface="Times New Roman" pitchFamily="18" charset="0"/>
            </a:rPr>
            <a:t>3</a:t>
          </a:r>
        </a:p>
        <a:p>
          <a:r>
            <a:rPr lang="ru-RU" sz="1600" b="1" dirty="0">
              <a:latin typeface="Times New Roman" pitchFamily="18" charset="0"/>
              <a:cs typeface="Times New Roman" pitchFamily="18" charset="0"/>
            </a:rPr>
            <a:t>задача</a:t>
          </a:r>
        </a:p>
      </dgm:t>
    </dgm:pt>
    <dgm:pt modelId="{581FC40B-C6F0-4E2B-A8EC-1AE3EF1B2208}" type="parTrans" cxnId="{9A6484D0-BB04-454F-819F-124FF543CE63}">
      <dgm:prSet/>
      <dgm:spPr/>
      <dgm:t>
        <a:bodyPr/>
        <a:lstStyle/>
        <a:p>
          <a:endParaRPr lang="ru-RU"/>
        </a:p>
      </dgm:t>
    </dgm:pt>
    <dgm:pt modelId="{C4ACE1E3-968D-4171-A01D-C852AE3F82A1}" type="sibTrans" cxnId="{9A6484D0-BB04-454F-819F-124FF543CE63}">
      <dgm:prSet/>
      <dgm:spPr/>
      <dgm:t>
        <a:bodyPr/>
        <a:lstStyle/>
        <a:p>
          <a:endParaRPr lang="ru-RU"/>
        </a:p>
      </dgm:t>
    </dgm:pt>
    <dgm:pt modelId="{1CF8B83A-3000-482F-BDC8-EB1E7622A31D}">
      <dgm:prSet phldrT="[Текст]" custT="1"/>
      <dgm:spPr/>
      <dgm:t>
        <a:bodyPr/>
        <a:lstStyle/>
        <a:p>
          <a:r>
            <a:rPr lang="ru-RU" sz="2400" dirty="0">
              <a:latin typeface="Times New Roman" pitchFamily="18" charset="0"/>
              <a:cs typeface="Times New Roman" pitchFamily="18" charset="0"/>
            </a:rPr>
            <a:t>правильно отражать в речи воспринятое, рассказывать последовательно, с достаточной полнотой и законченностью, не отвлекавшись от темы 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dgm:t>
    </dgm:pt>
    <dgm:pt modelId="{79262DF8-3797-4B3B-BB28-A2256222A71F}" type="parTrans" cxnId="{987005F8-4E3A-449E-A7E0-65335F244290}">
      <dgm:prSet/>
      <dgm:spPr/>
      <dgm:t>
        <a:bodyPr/>
        <a:lstStyle/>
        <a:p>
          <a:endParaRPr lang="ru-RU"/>
        </a:p>
      </dgm:t>
    </dgm:pt>
    <dgm:pt modelId="{64335C18-173E-4DCA-979F-F3A9EF2A6E48}" type="sibTrans" cxnId="{987005F8-4E3A-449E-A7E0-65335F244290}">
      <dgm:prSet/>
      <dgm:spPr/>
      <dgm:t>
        <a:bodyPr/>
        <a:lstStyle/>
        <a:p>
          <a:endParaRPr lang="ru-RU"/>
        </a:p>
      </dgm:t>
    </dgm:pt>
    <dgm:pt modelId="{D07ECCED-9653-46F5-A322-B6C182B65D08}">
      <dgm:prSet phldrT="[Текст]" custT="1"/>
      <dgm:spPr/>
      <dgm:t>
        <a:bodyPr/>
        <a:lstStyle/>
        <a:p>
          <a:r>
            <a:rPr lang="ru-RU" sz="1600" b="1" dirty="0">
              <a:latin typeface="Times New Roman" pitchFamily="18" charset="0"/>
              <a:cs typeface="Times New Roman" pitchFamily="18" charset="0"/>
            </a:rPr>
            <a:t>4</a:t>
          </a:r>
        </a:p>
        <a:p>
          <a:r>
            <a:rPr lang="ru-RU" sz="1600" b="1" dirty="0">
              <a:latin typeface="Times New Roman" pitchFamily="18" charset="0"/>
              <a:cs typeface="Times New Roman" pitchFamily="18" charset="0"/>
            </a:rPr>
            <a:t>задача</a:t>
          </a:r>
        </a:p>
      </dgm:t>
    </dgm:pt>
    <dgm:pt modelId="{7DBB96B7-F3C1-4D39-B618-709BEF544EDA}" type="parTrans" cxnId="{81BD3A92-CA2A-417B-B95A-5FA8A53B3717}">
      <dgm:prSet/>
      <dgm:spPr/>
      <dgm:t>
        <a:bodyPr/>
        <a:lstStyle/>
        <a:p>
          <a:endParaRPr lang="ru-RU"/>
        </a:p>
      </dgm:t>
    </dgm:pt>
    <dgm:pt modelId="{9871CFF5-E5B7-4300-9E68-C8963C3F55AB}" type="sibTrans" cxnId="{81BD3A92-CA2A-417B-B95A-5FA8A53B3717}">
      <dgm:prSet/>
      <dgm:spPr/>
      <dgm:t>
        <a:bodyPr/>
        <a:lstStyle/>
        <a:p>
          <a:endParaRPr lang="ru-RU"/>
        </a:p>
      </dgm:t>
    </dgm:pt>
    <dgm:pt modelId="{F84E0F21-1B11-44DA-B2F2-361CD1D76E81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dirty="0">
              <a:latin typeface="Times New Roman" pitchFamily="18" charset="0"/>
              <a:cs typeface="Times New Roman" pitchFamily="18" charset="0"/>
            </a:rPr>
            <a:t>поощрять использование точных названий предметов, действий, качеств</a:t>
          </a:r>
          <a:endParaRPr lang="ru-RU" sz="2400" b="0" dirty="0">
            <a:latin typeface="Times New Roman" pitchFamily="18" charset="0"/>
            <a:cs typeface="Times New Roman" pitchFamily="18" charset="0"/>
          </a:endParaRPr>
        </a:p>
        <a:p>
          <a:pPr marL="171450" indent="0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600" dirty="0"/>
        </a:p>
      </dgm:t>
    </dgm:pt>
    <dgm:pt modelId="{B3D2533B-C398-4337-A048-386EE752E606}" type="parTrans" cxnId="{12AA4D76-417E-4339-855C-2B8414346EE2}">
      <dgm:prSet/>
      <dgm:spPr/>
      <dgm:t>
        <a:bodyPr/>
        <a:lstStyle/>
        <a:p>
          <a:endParaRPr lang="ru-RU"/>
        </a:p>
      </dgm:t>
    </dgm:pt>
    <dgm:pt modelId="{D97E7A5B-30D2-4327-A7D4-54933A6C663F}" type="sibTrans" cxnId="{12AA4D76-417E-4339-855C-2B8414346EE2}">
      <dgm:prSet/>
      <dgm:spPr/>
      <dgm:t>
        <a:bodyPr/>
        <a:lstStyle/>
        <a:p>
          <a:endParaRPr lang="ru-RU"/>
        </a:p>
      </dgm:t>
    </dgm:pt>
    <dgm:pt modelId="{01E3B29A-19B1-434A-B440-C90CED72E8F6}">
      <dgm:prSet custT="1"/>
      <dgm:spPr/>
      <dgm:t>
        <a:bodyPr/>
        <a:lstStyle/>
        <a:p>
          <a:r>
            <a:rPr lang="ru-RU" sz="1600" b="1" dirty="0">
              <a:latin typeface="Times New Roman" pitchFamily="18" charset="0"/>
              <a:cs typeface="Times New Roman" pitchFamily="18" charset="0"/>
            </a:rPr>
            <a:t>5</a:t>
          </a:r>
        </a:p>
        <a:p>
          <a:r>
            <a:rPr lang="ru-RU" sz="1600" b="1" dirty="0">
              <a:latin typeface="Times New Roman" pitchFamily="18" charset="0"/>
              <a:cs typeface="Times New Roman" pitchFamily="18" charset="0"/>
            </a:rPr>
            <a:t>задача</a:t>
          </a:r>
        </a:p>
      </dgm:t>
    </dgm:pt>
    <dgm:pt modelId="{91838CF6-3F1A-495C-A97B-7ECDB52389E4}" type="parTrans" cxnId="{8DFBD38D-55E1-48A5-BC2C-36D9A2D89BEC}">
      <dgm:prSet/>
      <dgm:spPr/>
      <dgm:t>
        <a:bodyPr/>
        <a:lstStyle/>
        <a:p>
          <a:endParaRPr lang="ru-RU"/>
        </a:p>
      </dgm:t>
    </dgm:pt>
    <dgm:pt modelId="{214BEF5A-7B29-43D5-92A0-F1FA6AA866A0}" type="sibTrans" cxnId="{8DFBD38D-55E1-48A5-BC2C-36D9A2D89BEC}">
      <dgm:prSet/>
      <dgm:spPr/>
      <dgm:t>
        <a:bodyPr/>
        <a:lstStyle/>
        <a:p>
          <a:endParaRPr lang="ru-RU"/>
        </a:p>
      </dgm:t>
    </dgm:pt>
    <dgm:pt modelId="{3575D907-BED2-4106-9C5F-DEC5907CDC35}">
      <dgm:prSet custT="1"/>
      <dgm:spPr/>
      <dgm:t>
        <a:bodyPr/>
        <a:lstStyle/>
        <a:p>
          <a:pPr marL="228600" indent="0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9C5E8D7C-2AFB-4EA7-851E-8DE3B41C522B}" type="parTrans" cxnId="{094822A2-0ED2-4229-8925-49865FA41C0F}">
      <dgm:prSet/>
      <dgm:spPr/>
      <dgm:t>
        <a:bodyPr/>
        <a:lstStyle/>
        <a:p>
          <a:endParaRPr lang="ru-RU"/>
        </a:p>
      </dgm:t>
    </dgm:pt>
    <dgm:pt modelId="{8DEB1038-A75C-4AFE-9FDA-1AA5BFC421BE}" type="sibTrans" cxnId="{094822A2-0ED2-4229-8925-49865FA41C0F}">
      <dgm:prSet/>
      <dgm:spPr/>
      <dgm:t>
        <a:bodyPr/>
        <a:lstStyle/>
        <a:p>
          <a:endParaRPr lang="ru-RU"/>
        </a:p>
      </dgm:t>
    </dgm:pt>
    <dgm:pt modelId="{CBB2A8F8-4C03-49F8-B1B2-01B566DC05E5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dirty="0">
              <a:latin typeface="Times New Roman" pitchFamily="18" charset="0"/>
              <a:cs typeface="Times New Roman" pitchFamily="18" charset="0"/>
            </a:rPr>
            <a:t>развивать образную речь, учить рассказывать живо, выразительно.</a:t>
          </a:r>
        </a:p>
        <a:p>
          <a:endParaRPr lang="ru-RU" sz="2400" b="0" dirty="0">
            <a:latin typeface="Times New Roman" pitchFamily="18" charset="0"/>
            <a:cs typeface="Times New Roman" pitchFamily="18" charset="0"/>
          </a:endParaRPr>
        </a:p>
      </dgm:t>
    </dgm:pt>
    <dgm:pt modelId="{3CE116FF-EC97-48DF-9BA5-374D926F7388}" type="parTrans" cxnId="{731FEC08-31BE-4017-81A4-4DD34962FE1C}">
      <dgm:prSet/>
      <dgm:spPr/>
      <dgm:t>
        <a:bodyPr/>
        <a:lstStyle/>
        <a:p>
          <a:endParaRPr lang="ru-RU"/>
        </a:p>
      </dgm:t>
    </dgm:pt>
    <dgm:pt modelId="{3D9991D4-16BB-42F4-8C2A-A23D6997A905}" type="sibTrans" cxnId="{731FEC08-31BE-4017-81A4-4DD34962FE1C}">
      <dgm:prSet/>
      <dgm:spPr/>
      <dgm:t>
        <a:bodyPr/>
        <a:lstStyle/>
        <a:p>
          <a:endParaRPr lang="ru-RU"/>
        </a:p>
      </dgm:t>
    </dgm:pt>
    <dgm:pt modelId="{B07598D8-3CBF-4E84-8682-C28EABBBD316}">
      <dgm:prSet custT="1"/>
      <dgm:spPr/>
      <dgm:t>
        <a:bodyPr/>
        <a:lstStyle/>
        <a:p>
          <a:pPr marL="171450" indent="0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600" dirty="0"/>
        </a:p>
      </dgm:t>
    </dgm:pt>
    <dgm:pt modelId="{1E6345E9-D671-4D68-8D16-2E8106276287}" type="parTrans" cxnId="{54C7D361-1986-4899-9884-CA4128E2BF21}">
      <dgm:prSet/>
      <dgm:spPr/>
    </dgm:pt>
    <dgm:pt modelId="{02AC8CC7-59C1-43EF-952B-3E7A562F852F}" type="sibTrans" cxnId="{54C7D361-1986-4899-9884-CA4128E2BF21}">
      <dgm:prSet/>
      <dgm:spPr/>
    </dgm:pt>
    <dgm:pt modelId="{742A7A15-F2C6-492C-A25F-2058B81B4262}">
      <dgm:prSet custT="1"/>
      <dgm:spPr/>
      <dgm:t>
        <a:bodyPr/>
        <a:lstStyle/>
        <a:p>
          <a:endParaRPr lang="ru-RU" sz="2400" b="0" dirty="0">
            <a:latin typeface="Times New Roman" pitchFamily="18" charset="0"/>
            <a:cs typeface="Times New Roman" pitchFamily="18" charset="0"/>
          </a:endParaRPr>
        </a:p>
      </dgm:t>
    </dgm:pt>
    <dgm:pt modelId="{DF831D4C-E2E0-42E0-A40A-06B9664C9A93}" type="parTrans" cxnId="{C9B8BD3F-98BC-4CF5-847B-8A7FBB7599D6}">
      <dgm:prSet/>
      <dgm:spPr/>
    </dgm:pt>
    <dgm:pt modelId="{8163B00F-57BB-44C0-9A1B-7C6103A4FB72}" type="sibTrans" cxnId="{C9B8BD3F-98BC-4CF5-847B-8A7FBB7599D6}">
      <dgm:prSet/>
      <dgm:spPr/>
    </dgm:pt>
    <dgm:pt modelId="{B31EC218-877D-4D8A-89C3-4253C5FF9E07}" type="pres">
      <dgm:prSet presAssocID="{14F19419-34D3-4F81-A35C-DA655F651419}" presName="linearFlow" presStyleCnt="0">
        <dgm:presLayoutVars>
          <dgm:dir/>
          <dgm:animLvl val="lvl"/>
          <dgm:resizeHandles val="exact"/>
        </dgm:presLayoutVars>
      </dgm:prSet>
      <dgm:spPr/>
    </dgm:pt>
    <dgm:pt modelId="{D898DB59-393E-4599-90CA-17EF5874A3B1}" type="pres">
      <dgm:prSet presAssocID="{E9616A91-7BC3-49E0-99BB-F1750F108D08}" presName="composite" presStyleCnt="0"/>
      <dgm:spPr/>
    </dgm:pt>
    <dgm:pt modelId="{E5A81629-50CF-4206-86D0-30C1E7BB409B}" type="pres">
      <dgm:prSet presAssocID="{E9616A91-7BC3-49E0-99BB-F1750F108D08}" presName="parentText" presStyleLbl="alignNode1" presStyleIdx="0" presStyleCnt="5" custLinFactNeighborX="0" custLinFactNeighborY="-17626">
        <dgm:presLayoutVars>
          <dgm:chMax val="1"/>
          <dgm:bulletEnabled val="1"/>
        </dgm:presLayoutVars>
      </dgm:prSet>
      <dgm:spPr/>
    </dgm:pt>
    <dgm:pt modelId="{0A2F5314-F3C8-456B-A70F-B7AC06B33A88}" type="pres">
      <dgm:prSet presAssocID="{E9616A91-7BC3-49E0-99BB-F1750F108D08}" presName="descendantText" presStyleLbl="alignAcc1" presStyleIdx="0" presStyleCnt="5" custScaleY="108090" custLinFactNeighborY="-13900">
        <dgm:presLayoutVars>
          <dgm:bulletEnabled val="1"/>
        </dgm:presLayoutVars>
      </dgm:prSet>
      <dgm:spPr/>
    </dgm:pt>
    <dgm:pt modelId="{01BF261C-D772-4F3A-BA62-E11536D7FD5E}" type="pres">
      <dgm:prSet presAssocID="{0FA98365-0235-4A0B-939C-10DAD7477D2E}" presName="sp" presStyleCnt="0"/>
      <dgm:spPr/>
    </dgm:pt>
    <dgm:pt modelId="{04D25F73-2AAD-46D0-90B4-0774A1673441}" type="pres">
      <dgm:prSet presAssocID="{F0A68CBA-0DF8-489B-9F79-E134188DF34E}" presName="composite" presStyleCnt="0"/>
      <dgm:spPr/>
    </dgm:pt>
    <dgm:pt modelId="{4792EFA9-0259-4820-8688-64E2A5A8CAFE}" type="pres">
      <dgm:prSet presAssocID="{F0A68CBA-0DF8-489B-9F79-E134188DF34E}" presName="parentText" presStyleLbl="alignNode1" presStyleIdx="1" presStyleCnt="5">
        <dgm:presLayoutVars>
          <dgm:chMax val="1"/>
          <dgm:bulletEnabled val="1"/>
        </dgm:presLayoutVars>
      </dgm:prSet>
      <dgm:spPr/>
    </dgm:pt>
    <dgm:pt modelId="{6FB8D68E-4851-403A-B917-C18A135B3B73}" type="pres">
      <dgm:prSet presAssocID="{F0A68CBA-0DF8-489B-9F79-E134188DF34E}" presName="descendantText" presStyleLbl="alignAcc1" presStyleIdx="1" presStyleCnt="5" custLinFactY="78087" custLinFactNeighborY="100000">
        <dgm:presLayoutVars>
          <dgm:bulletEnabled val="1"/>
        </dgm:presLayoutVars>
      </dgm:prSet>
      <dgm:spPr/>
    </dgm:pt>
    <dgm:pt modelId="{7AB47C73-9DD2-432C-917B-542C520366E8}" type="pres">
      <dgm:prSet presAssocID="{7293BCB3-18CD-40B8-8248-D3DCB0790923}" presName="sp" presStyleCnt="0"/>
      <dgm:spPr/>
    </dgm:pt>
    <dgm:pt modelId="{657F4B04-D9C6-4069-9B7A-D815D9EABC4A}" type="pres">
      <dgm:prSet presAssocID="{C741D077-BC63-40C3-AEE0-778C5C9B3ADB}" presName="composite" presStyleCnt="0"/>
      <dgm:spPr/>
    </dgm:pt>
    <dgm:pt modelId="{658D4D3B-C2C4-4DFB-A32E-9C9ACE2F4059}" type="pres">
      <dgm:prSet presAssocID="{C741D077-BC63-40C3-AEE0-778C5C9B3ADB}" presName="parentText" presStyleLbl="alignNode1" presStyleIdx="2" presStyleCnt="5">
        <dgm:presLayoutVars>
          <dgm:chMax val="1"/>
          <dgm:bulletEnabled val="1"/>
        </dgm:presLayoutVars>
      </dgm:prSet>
      <dgm:spPr/>
    </dgm:pt>
    <dgm:pt modelId="{B6085CEE-29E5-442B-A9FE-D8CBFEBBC81C}" type="pres">
      <dgm:prSet presAssocID="{C741D077-BC63-40C3-AEE0-778C5C9B3ADB}" presName="descendantText" presStyleLbl="alignAcc1" presStyleIdx="2" presStyleCnt="5" custScaleY="174323" custLinFactY="-58936" custLinFactNeighborX="-290" custLinFactNeighborY="-100000">
        <dgm:presLayoutVars>
          <dgm:bulletEnabled val="1"/>
        </dgm:presLayoutVars>
      </dgm:prSet>
      <dgm:spPr/>
    </dgm:pt>
    <dgm:pt modelId="{72C23D8B-1986-45AB-9125-7DD929C9710E}" type="pres">
      <dgm:prSet presAssocID="{C4ACE1E3-968D-4171-A01D-C852AE3F82A1}" presName="sp" presStyleCnt="0"/>
      <dgm:spPr/>
    </dgm:pt>
    <dgm:pt modelId="{C13124B4-74F6-4871-ABEF-09371FA863E5}" type="pres">
      <dgm:prSet presAssocID="{D07ECCED-9653-46F5-A322-B6C182B65D08}" presName="composite" presStyleCnt="0"/>
      <dgm:spPr/>
    </dgm:pt>
    <dgm:pt modelId="{E05BE93A-D199-40CE-A712-7EDDFAC08EB7}" type="pres">
      <dgm:prSet presAssocID="{D07ECCED-9653-46F5-A322-B6C182B65D08}" presName="parentText" presStyleLbl="alignNode1" presStyleIdx="3" presStyleCnt="5" custLinFactNeighborX="3" custLinFactNeighborY="19">
        <dgm:presLayoutVars>
          <dgm:chMax val="1"/>
          <dgm:bulletEnabled val="1"/>
        </dgm:presLayoutVars>
      </dgm:prSet>
      <dgm:spPr/>
    </dgm:pt>
    <dgm:pt modelId="{9C5C3B24-3DF6-4C76-932C-69C28DA856ED}" type="pres">
      <dgm:prSet presAssocID="{D07ECCED-9653-46F5-A322-B6C182B65D08}" presName="descendantText" presStyleLbl="alignAcc1" presStyleIdx="3" presStyleCnt="5" custScaleY="132457" custLinFactNeighborY="-692">
        <dgm:presLayoutVars>
          <dgm:bulletEnabled val="1"/>
        </dgm:presLayoutVars>
      </dgm:prSet>
      <dgm:spPr/>
    </dgm:pt>
    <dgm:pt modelId="{370A75EE-327F-4DC1-B953-E3EF1623B94A}" type="pres">
      <dgm:prSet presAssocID="{9871CFF5-E5B7-4300-9E68-C8963C3F55AB}" presName="sp" presStyleCnt="0"/>
      <dgm:spPr/>
    </dgm:pt>
    <dgm:pt modelId="{6BF90E88-2AEE-47D7-88BE-B68703F44B31}" type="pres">
      <dgm:prSet presAssocID="{01E3B29A-19B1-434A-B440-C90CED72E8F6}" presName="composite" presStyleCnt="0"/>
      <dgm:spPr/>
    </dgm:pt>
    <dgm:pt modelId="{1ED42F11-F789-447E-8162-7BA7EA341662}" type="pres">
      <dgm:prSet presAssocID="{01E3B29A-19B1-434A-B440-C90CED72E8F6}" presName="parentText" presStyleLbl="alignNode1" presStyleIdx="4" presStyleCnt="5">
        <dgm:presLayoutVars>
          <dgm:chMax val="1"/>
          <dgm:bulletEnabled val="1"/>
        </dgm:presLayoutVars>
      </dgm:prSet>
      <dgm:spPr/>
    </dgm:pt>
    <dgm:pt modelId="{6762FBC8-818B-48B9-910D-8BDB8CADB237}" type="pres">
      <dgm:prSet presAssocID="{01E3B29A-19B1-434A-B440-C90CED72E8F6}" presName="descendantText" presStyleLbl="alignAcc1" presStyleIdx="4" presStyleCnt="5" custLinFactNeighborY="3949">
        <dgm:presLayoutVars>
          <dgm:bulletEnabled val="1"/>
        </dgm:presLayoutVars>
      </dgm:prSet>
      <dgm:spPr/>
    </dgm:pt>
  </dgm:ptLst>
  <dgm:cxnLst>
    <dgm:cxn modelId="{2C061573-C34E-481A-880F-D1BA0F9BAD46}" type="presOf" srcId="{6AEAAE0F-946E-44AC-A70E-F77F9B0493C0}" destId="{6FB8D68E-4851-403A-B917-C18A135B3B73}" srcOrd="0" destOrd="0" presId="urn:microsoft.com/office/officeart/2005/8/layout/chevron2"/>
    <dgm:cxn modelId="{0A7820BC-BD39-4241-985E-41B0F1C0747D}" type="presOf" srcId="{CBB2A8F8-4C03-49F8-B1B2-01B566DC05E5}" destId="{6762FBC8-818B-48B9-910D-8BDB8CADB237}" srcOrd="0" destOrd="1" presId="urn:microsoft.com/office/officeart/2005/8/layout/chevron2"/>
    <dgm:cxn modelId="{094822A2-0ED2-4229-8925-49865FA41C0F}" srcId="{D07ECCED-9653-46F5-A322-B6C182B65D08}" destId="{3575D907-BED2-4106-9C5F-DEC5907CDC35}" srcOrd="2" destOrd="0" parTransId="{9C5E8D7C-2AFB-4EA7-851E-8DE3B41C522B}" sibTransId="{8DEB1038-A75C-4AFE-9FDA-1AA5BFC421BE}"/>
    <dgm:cxn modelId="{EEB49448-DA12-40C2-8897-D384F046DA7D}" type="presOf" srcId="{F0A68CBA-0DF8-489B-9F79-E134188DF34E}" destId="{4792EFA9-0259-4820-8688-64E2A5A8CAFE}" srcOrd="0" destOrd="0" presId="urn:microsoft.com/office/officeart/2005/8/layout/chevron2"/>
    <dgm:cxn modelId="{81BD3A92-CA2A-417B-B95A-5FA8A53B3717}" srcId="{14F19419-34D3-4F81-A35C-DA655F651419}" destId="{D07ECCED-9653-46F5-A322-B6C182B65D08}" srcOrd="3" destOrd="0" parTransId="{7DBB96B7-F3C1-4D39-B618-709BEF544EDA}" sibTransId="{9871CFF5-E5B7-4300-9E68-C8963C3F55AB}"/>
    <dgm:cxn modelId="{37F4ADFC-117C-48CC-B964-F5C983F9C342}" srcId="{E9616A91-7BC3-49E0-99BB-F1750F108D08}" destId="{9CF71702-6225-4DBD-8D85-07B2DFDF3629}" srcOrd="0" destOrd="0" parTransId="{0CB533EF-57C6-44E0-ABFC-1AA1EBC01C24}" sibTransId="{A5327FC6-7F28-4FD0-BD1C-76B7A55D9E60}"/>
    <dgm:cxn modelId="{9B9F6150-F753-43FA-A489-F873754ACBF6}" type="presOf" srcId="{3575D907-BED2-4106-9C5F-DEC5907CDC35}" destId="{9C5C3B24-3DF6-4C76-932C-69C28DA856ED}" srcOrd="0" destOrd="2" presId="urn:microsoft.com/office/officeart/2005/8/layout/chevron2"/>
    <dgm:cxn modelId="{54C7D361-1986-4899-9884-CA4128E2BF21}" srcId="{D07ECCED-9653-46F5-A322-B6C182B65D08}" destId="{B07598D8-3CBF-4E84-8682-C28EABBBD316}" srcOrd="0" destOrd="0" parTransId="{1E6345E9-D671-4D68-8D16-2E8106276287}" sibTransId="{02AC8CC7-59C1-43EF-952B-3E7A562F852F}"/>
    <dgm:cxn modelId="{9A6484D0-BB04-454F-819F-124FF543CE63}" srcId="{14F19419-34D3-4F81-A35C-DA655F651419}" destId="{C741D077-BC63-40C3-AEE0-778C5C9B3ADB}" srcOrd="2" destOrd="0" parTransId="{581FC40B-C6F0-4E2B-A8EC-1AE3EF1B2208}" sibTransId="{C4ACE1E3-968D-4171-A01D-C852AE3F82A1}"/>
    <dgm:cxn modelId="{C9B8BD3F-98BC-4CF5-847B-8A7FBB7599D6}" srcId="{01E3B29A-19B1-434A-B440-C90CED72E8F6}" destId="{742A7A15-F2C6-492C-A25F-2058B81B4262}" srcOrd="0" destOrd="0" parTransId="{DF831D4C-E2E0-42E0-A40A-06B9664C9A93}" sibTransId="{8163B00F-57BB-44C0-9A1B-7C6103A4FB72}"/>
    <dgm:cxn modelId="{0F0B3C2A-D661-4EF0-B555-B592D9C032AE}" srcId="{F0A68CBA-0DF8-489B-9F79-E134188DF34E}" destId="{6AEAAE0F-946E-44AC-A70E-F77F9B0493C0}" srcOrd="0" destOrd="0" parTransId="{F245FA5D-9FFB-459D-9B58-973DA7F1E325}" sibTransId="{356E3834-B2A7-4593-B1D0-0805DAAC6B60}"/>
    <dgm:cxn modelId="{5606ED80-5543-4352-8900-EF67BCBC027B}" type="presOf" srcId="{9CF71702-6225-4DBD-8D85-07B2DFDF3629}" destId="{0A2F5314-F3C8-456B-A70F-B7AC06B33A88}" srcOrd="0" destOrd="0" presId="urn:microsoft.com/office/officeart/2005/8/layout/chevron2"/>
    <dgm:cxn modelId="{7DE80CF8-5A61-4933-9D73-309B3D7E3A95}" type="presOf" srcId="{B07598D8-3CBF-4E84-8682-C28EABBBD316}" destId="{9C5C3B24-3DF6-4C76-932C-69C28DA856ED}" srcOrd="0" destOrd="0" presId="urn:microsoft.com/office/officeart/2005/8/layout/chevron2"/>
    <dgm:cxn modelId="{8EB58691-6C17-4E1E-9E8E-F8AC3481E690}" srcId="{14F19419-34D3-4F81-A35C-DA655F651419}" destId="{F0A68CBA-0DF8-489B-9F79-E134188DF34E}" srcOrd="1" destOrd="0" parTransId="{DC5C0FDB-227C-4899-9C75-7592B4642401}" sibTransId="{7293BCB3-18CD-40B8-8248-D3DCB0790923}"/>
    <dgm:cxn modelId="{F581D90A-4937-47D4-A552-DF5B2C5DF7B8}" srcId="{14F19419-34D3-4F81-A35C-DA655F651419}" destId="{E9616A91-7BC3-49E0-99BB-F1750F108D08}" srcOrd="0" destOrd="0" parTransId="{12D52272-C973-4D22-A031-4CBD19C85311}" sibTransId="{0FA98365-0235-4A0B-939C-10DAD7477D2E}"/>
    <dgm:cxn modelId="{8DFBD38D-55E1-48A5-BC2C-36D9A2D89BEC}" srcId="{14F19419-34D3-4F81-A35C-DA655F651419}" destId="{01E3B29A-19B1-434A-B440-C90CED72E8F6}" srcOrd="4" destOrd="0" parTransId="{91838CF6-3F1A-495C-A97B-7ECDB52389E4}" sibTransId="{214BEF5A-7B29-43D5-92A0-F1FA6AA866A0}"/>
    <dgm:cxn modelId="{6A322A45-547E-4094-8C96-4CBBD97A45BD}" type="presOf" srcId="{D07ECCED-9653-46F5-A322-B6C182B65D08}" destId="{E05BE93A-D199-40CE-A712-7EDDFAC08EB7}" srcOrd="0" destOrd="0" presId="urn:microsoft.com/office/officeart/2005/8/layout/chevron2"/>
    <dgm:cxn modelId="{3369D810-CF26-407F-8E04-B227AB0A8106}" type="presOf" srcId="{C741D077-BC63-40C3-AEE0-778C5C9B3ADB}" destId="{658D4D3B-C2C4-4DFB-A32E-9C9ACE2F4059}" srcOrd="0" destOrd="0" presId="urn:microsoft.com/office/officeart/2005/8/layout/chevron2"/>
    <dgm:cxn modelId="{A2990E88-D652-4899-BD4E-FD5ACEEDD1B4}" type="presOf" srcId="{01E3B29A-19B1-434A-B440-C90CED72E8F6}" destId="{1ED42F11-F789-447E-8162-7BA7EA341662}" srcOrd="0" destOrd="0" presId="urn:microsoft.com/office/officeart/2005/8/layout/chevron2"/>
    <dgm:cxn modelId="{12AA4D76-417E-4339-855C-2B8414346EE2}" srcId="{D07ECCED-9653-46F5-A322-B6C182B65D08}" destId="{F84E0F21-1B11-44DA-B2F2-361CD1D76E81}" srcOrd="1" destOrd="0" parTransId="{B3D2533B-C398-4337-A048-386EE752E606}" sibTransId="{D97E7A5B-30D2-4327-A7D4-54933A6C663F}"/>
    <dgm:cxn modelId="{987005F8-4E3A-449E-A7E0-65335F244290}" srcId="{C741D077-BC63-40C3-AEE0-778C5C9B3ADB}" destId="{1CF8B83A-3000-482F-BDC8-EB1E7622A31D}" srcOrd="0" destOrd="0" parTransId="{79262DF8-3797-4B3B-BB28-A2256222A71F}" sibTransId="{64335C18-173E-4DCA-979F-F3A9EF2A6E48}"/>
    <dgm:cxn modelId="{6308DE9E-3347-45B6-8845-3B4902A5D504}" type="presOf" srcId="{F84E0F21-1B11-44DA-B2F2-361CD1D76E81}" destId="{9C5C3B24-3DF6-4C76-932C-69C28DA856ED}" srcOrd="0" destOrd="1" presId="urn:microsoft.com/office/officeart/2005/8/layout/chevron2"/>
    <dgm:cxn modelId="{06B2FCAA-190C-40C4-8BE7-E74EF35D1CBF}" type="presOf" srcId="{14F19419-34D3-4F81-A35C-DA655F651419}" destId="{B31EC218-877D-4D8A-89C3-4253C5FF9E07}" srcOrd="0" destOrd="0" presId="urn:microsoft.com/office/officeart/2005/8/layout/chevron2"/>
    <dgm:cxn modelId="{731FEC08-31BE-4017-81A4-4DD34962FE1C}" srcId="{01E3B29A-19B1-434A-B440-C90CED72E8F6}" destId="{CBB2A8F8-4C03-49F8-B1B2-01B566DC05E5}" srcOrd="1" destOrd="0" parTransId="{3CE116FF-EC97-48DF-9BA5-374D926F7388}" sibTransId="{3D9991D4-16BB-42F4-8C2A-A23D6997A905}"/>
    <dgm:cxn modelId="{958120A9-9BDD-408E-83A0-0A019D28B7C6}" type="presOf" srcId="{742A7A15-F2C6-492C-A25F-2058B81B4262}" destId="{6762FBC8-818B-48B9-910D-8BDB8CADB237}" srcOrd="0" destOrd="0" presId="urn:microsoft.com/office/officeart/2005/8/layout/chevron2"/>
    <dgm:cxn modelId="{EB02C239-0D87-44DC-883B-6D8CD97A05AA}" type="presOf" srcId="{1CF8B83A-3000-482F-BDC8-EB1E7622A31D}" destId="{B6085CEE-29E5-442B-A9FE-D8CBFEBBC81C}" srcOrd="0" destOrd="0" presId="urn:microsoft.com/office/officeart/2005/8/layout/chevron2"/>
    <dgm:cxn modelId="{04A33FBC-4BD3-46BC-A466-FE1A9DD8904C}" type="presOf" srcId="{E9616A91-7BC3-49E0-99BB-F1750F108D08}" destId="{E5A81629-50CF-4206-86D0-30C1E7BB409B}" srcOrd="0" destOrd="0" presId="urn:microsoft.com/office/officeart/2005/8/layout/chevron2"/>
    <dgm:cxn modelId="{9EEFFE7C-D034-47C2-821C-D865D1149F5C}" type="presParOf" srcId="{B31EC218-877D-4D8A-89C3-4253C5FF9E07}" destId="{D898DB59-393E-4599-90CA-17EF5874A3B1}" srcOrd="0" destOrd="0" presId="urn:microsoft.com/office/officeart/2005/8/layout/chevron2"/>
    <dgm:cxn modelId="{CC10D131-F542-42F9-8931-EB1BAFE085ED}" type="presParOf" srcId="{D898DB59-393E-4599-90CA-17EF5874A3B1}" destId="{E5A81629-50CF-4206-86D0-30C1E7BB409B}" srcOrd="0" destOrd="0" presId="urn:microsoft.com/office/officeart/2005/8/layout/chevron2"/>
    <dgm:cxn modelId="{D88BC28A-F85A-4A22-9515-D75B1D460FBB}" type="presParOf" srcId="{D898DB59-393E-4599-90CA-17EF5874A3B1}" destId="{0A2F5314-F3C8-456B-A70F-B7AC06B33A88}" srcOrd="1" destOrd="0" presId="urn:microsoft.com/office/officeart/2005/8/layout/chevron2"/>
    <dgm:cxn modelId="{626C0CD6-CAB7-4D10-A3DC-0EC3684EBE31}" type="presParOf" srcId="{B31EC218-877D-4D8A-89C3-4253C5FF9E07}" destId="{01BF261C-D772-4F3A-BA62-E11536D7FD5E}" srcOrd="1" destOrd="0" presId="urn:microsoft.com/office/officeart/2005/8/layout/chevron2"/>
    <dgm:cxn modelId="{94D870B3-A134-43EC-8E47-7395CBC27BE5}" type="presParOf" srcId="{B31EC218-877D-4D8A-89C3-4253C5FF9E07}" destId="{04D25F73-2AAD-46D0-90B4-0774A1673441}" srcOrd="2" destOrd="0" presId="urn:microsoft.com/office/officeart/2005/8/layout/chevron2"/>
    <dgm:cxn modelId="{786A1E78-D5C5-4DD3-8D03-7AEB32B9A2FF}" type="presParOf" srcId="{04D25F73-2AAD-46D0-90B4-0774A1673441}" destId="{4792EFA9-0259-4820-8688-64E2A5A8CAFE}" srcOrd="0" destOrd="0" presId="urn:microsoft.com/office/officeart/2005/8/layout/chevron2"/>
    <dgm:cxn modelId="{E4CB2282-F316-4E99-9E3C-B7F6E0AF3CBF}" type="presParOf" srcId="{04D25F73-2AAD-46D0-90B4-0774A1673441}" destId="{6FB8D68E-4851-403A-B917-C18A135B3B73}" srcOrd="1" destOrd="0" presId="urn:microsoft.com/office/officeart/2005/8/layout/chevron2"/>
    <dgm:cxn modelId="{A0CABE32-C8F6-46D2-B519-FAC6CAD5869C}" type="presParOf" srcId="{B31EC218-877D-4D8A-89C3-4253C5FF9E07}" destId="{7AB47C73-9DD2-432C-917B-542C520366E8}" srcOrd="3" destOrd="0" presId="urn:microsoft.com/office/officeart/2005/8/layout/chevron2"/>
    <dgm:cxn modelId="{E89A2442-0878-4B14-AAF3-584118CC1264}" type="presParOf" srcId="{B31EC218-877D-4D8A-89C3-4253C5FF9E07}" destId="{657F4B04-D9C6-4069-9B7A-D815D9EABC4A}" srcOrd="4" destOrd="0" presId="urn:microsoft.com/office/officeart/2005/8/layout/chevron2"/>
    <dgm:cxn modelId="{B610E6DE-3D62-4498-912F-5554CCA195A1}" type="presParOf" srcId="{657F4B04-D9C6-4069-9B7A-D815D9EABC4A}" destId="{658D4D3B-C2C4-4DFB-A32E-9C9ACE2F4059}" srcOrd="0" destOrd="0" presId="urn:microsoft.com/office/officeart/2005/8/layout/chevron2"/>
    <dgm:cxn modelId="{B653C33A-80BD-43FF-B851-FF8AF04048B7}" type="presParOf" srcId="{657F4B04-D9C6-4069-9B7A-D815D9EABC4A}" destId="{B6085CEE-29E5-442B-A9FE-D8CBFEBBC81C}" srcOrd="1" destOrd="0" presId="urn:microsoft.com/office/officeart/2005/8/layout/chevron2"/>
    <dgm:cxn modelId="{C5FE915C-C110-4610-9F9B-838EBF53CBA8}" type="presParOf" srcId="{B31EC218-877D-4D8A-89C3-4253C5FF9E07}" destId="{72C23D8B-1986-45AB-9125-7DD929C9710E}" srcOrd="5" destOrd="0" presId="urn:microsoft.com/office/officeart/2005/8/layout/chevron2"/>
    <dgm:cxn modelId="{594AFDFF-7FA9-4FC2-8E4B-D1ED2EFA2B58}" type="presParOf" srcId="{B31EC218-877D-4D8A-89C3-4253C5FF9E07}" destId="{C13124B4-74F6-4871-ABEF-09371FA863E5}" srcOrd="6" destOrd="0" presId="urn:microsoft.com/office/officeart/2005/8/layout/chevron2"/>
    <dgm:cxn modelId="{8185C9E8-ABF3-42EE-84F7-F00B7B735D70}" type="presParOf" srcId="{C13124B4-74F6-4871-ABEF-09371FA863E5}" destId="{E05BE93A-D199-40CE-A712-7EDDFAC08EB7}" srcOrd="0" destOrd="0" presId="urn:microsoft.com/office/officeart/2005/8/layout/chevron2"/>
    <dgm:cxn modelId="{415E5B35-2A0C-4EE5-9D4C-165ACCEC18E6}" type="presParOf" srcId="{C13124B4-74F6-4871-ABEF-09371FA863E5}" destId="{9C5C3B24-3DF6-4C76-932C-69C28DA856ED}" srcOrd="1" destOrd="0" presId="urn:microsoft.com/office/officeart/2005/8/layout/chevron2"/>
    <dgm:cxn modelId="{49200630-8481-4559-80C1-D0A451FA9C42}" type="presParOf" srcId="{B31EC218-877D-4D8A-89C3-4253C5FF9E07}" destId="{370A75EE-327F-4DC1-B953-E3EF1623B94A}" srcOrd="7" destOrd="0" presId="urn:microsoft.com/office/officeart/2005/8/layout/chevron2"/>
    <dgm:cxn modelId="{79671E22-E7FE-4EC7-A0BD-97C004C71232}" type="presParOf" srcId="{B31EC218-877D-4D8A-89C3-4253C5FF9E07}" destId="{6BF90E88-2AEE-47D7-88BE-B68703F44B31}" srcOrd="8" destOrd="0" presId="urn:microsoft.com/office/officeart/2005/8/layout/chevron2"/>
    <dgm:cxn modelId="{3BEFE316-0792-41A7-8E85-C7B95E79479B}" type="presParOf" srcId="{6BF90E88-2AEE-47D7-88BE-B68703F44B31}" destId="{1ED42F11-F789-447E-8162-7BA7EA341662}" srcOrd="0" destOrd="0" presId="urn:microsoft.com/office/officeart/2005/8/layout/chevron2"/>
    <dgm:cxn modelId="{C645E484-787D-4E96-830B-F5393742BF7E}" type="presParOf" srcId="{6BF90E88-2AEE-47D7-88BE-B68703F44B31}" destId="{6762FBC8-818B-48B9-910D-8BDB8CADB237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AB1FE99-D61B-42C0-BFCC-C9D29A79A9C2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14585AF-1B3F-45EB-B27D-F3F42DD7A7F2}">
      <dgm:prSet phldrT="[Текст]" custT="1"/>
      <dgm:spPr/>
      <dgm:t>
        <a:bodyPr/>
        <a:lstStyle/>
        <a:p>
          <a:r>
            <a:rPr lang="ru-RU" sz="2400" b="1" dirty="0">
              <a:latin typeface="Times New Roman" pitchFamily="18" charset="0"/>
              <a:cs typeface="Times New Roman" pitchFamily="18" charset="0"/>
            </a:rPr>
            <a:t>ТРАДИЦИОННЫЕ: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3EBE17EF-8C9A-44C8-B003-167F48198E6F}" type="parTrans" cxnId="{0F2B6B26-D8D0-446D-85AC-3B115E4CF4E5}">
      <dgm:prSet/>
      <dgm:spPr/>
      <dgm:t>
        <a:bodyPr/>
        <a:lstStyle/>
        <a:p>
          <a:endParaRPr lang="ru-RU"/>
        </a:p>
      </dgm:t>
    </dgm:pt>
    <dgm:pt modelId="{9089657F-3316-48BD-833A-3C290ED6EE0B}" type="sibTrans" cxnId="{0F2B6B26-D8D0-446D-85AC-3B115E4CF4E5}">
      <dgm:prSet/>
      <dgm:spPr/>
      <dgm:t>
        <a:bodyPr/>
        <a:lstStyle/>
        <a:p>
          <a:endParaRPr lang="ru-RU"/>
        </a:p>
      </dgm:t>
    </dgm:pt>
    <dgm:pt modelId="{A1012911-5A52-45EF-AE3F-ED693E49FBEE}">
      <dgm:prSet phldrT="[Текст]" custT="1"/>
      <dgm:spPr/>
      <dgm:t>
        <a:bodyPr/>
        <a:lstStyle/>
        <a:p>
          <a:r>
            <a:rPr lang="ru-RU" sz="2400" b="1" dirty="0">
              <a:latin typeface="Times New Roman" pitchFamily="18" charset="0"/>
              <a:cs typeface="Times New Roman" pitchFamily="18" charset="0"/>
            </a:rPr>
            <a:t>Подробный, или близкий к тексту;</a:t>
          </a:r>
        </a:p>
      </dgm:t>
    </dgm:pt>
    <dgm:pt modelId="{C1CD58DE-8514-4A67-A889-74E1630E4D16}" type="parTrans" cxnId="{0D712217-A560-45FF-9E67-6A851AB833C0}">
      <dgm:prSet/>
      <dgm:spPr/>
      <dgm:t>
        <a:bodyPr/>
        <a:lstStyle/>
        <a:p>
          <a:endParaRPr lang="ru-RU"/>
        </a:p>
      </dgm:t>
    </dgm:pt>
    <dgm:pt modelId="{AD789283-EBE4-400D-BFF3-373423433268}" type="sibTrans" cxnId="{0D712217-A560-45FF-9E67-6A851AB833C0}">
      <dgm:prSet/>
      <dgm:spPr/>
      <dgm:t>
        <a:bodyPr/>
        <a:lstStyle/>
        <a:p>
          <a:endParaRPr lang="ru-RU"/>
        </a:p>
      </dgm:t>
    </dgm:pt>
    <dgm:pt modelId="{6FAEDB55-C9C4-43C2-A299-625ED5091F8C}">
      <dgm:prSet phldrT="[Текст]" custT="1"/>
      <dgm:spPr/>
      <dgm:t>
        <a:bodyPr/>
        <a:lstStyle/>
        <a:p>
          <a:r>
            <a:rPr lang="ru-RU" sz="2400" b="1" dirty="0">
              <a:latin typeface="Times New Roman" pitchFamily="18" charset="0"/>
              <a:cs typeface="Times New Roman" pitchFamily="18" charset="0"/>
            </a:rPr>
            <a:t>НЕТРАДИЦИОННЫЕ:</a:t>
          </a:r>
          <a:endParaRPr lang="ru-RU" sz="2400" dirty="0"/>
        </a:p>
      </dgm:t>
    </dgm:pt>
    <dgm:pt modelId="{12DB2188-3ADD-4139-9D50-B1399C7C8888}" type="parTrans" cxnId="{B7732620-FCC6-4FFC-9AFB-37FD09AEDF4B}">
      <dgm:prSet/>
      <dgm:spPr/>
      <dgm:t>
        <a:bodyPr/>
        <a:lstStyle/>
        <a:p>
          <a:endParaRPr lang="ru-RU"/>
        </a:p>
      </dgm:t>
    </dgm:pt>
    <dgm:pt modelId="{E382EC1F-36CC-41D4-9EC8-86C76FF0CA76}" type="sibTrans" cxnId="{B7732620-FCC6-4FFC-9AFB-37FD09AEDF4B}">
      <dgm:prSet/>
      <dgm:spPr/>
      <dgm:t>
        <a:bodyPr/>
        <a:lstStyle/>
        <a:p>
          <a:endParaRPr lang="ru-RU"/>
        </a:p>
      </dgm:t>
    </dgm:pt>
    <dgm:pt modelId="{D6E1AC4E-000A-4823-8197-726D460354EC}">
      <dgm:prSet phldrT="[Текст]" custT="1"/>
      <dgm:spPr/>
      <dgm:t>
        <a:bodyPr/>
        <a:lstStyle/>
        <a:p>
          <a:pPr marL="285750" indent="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ru-RU" sz="2400" b="1" i="0" dirty="0">
              <a:latin typeface="Times New Roman" pitchFamily="18" charset="0"/>
              <a:cs typeface="Times New Roman" pitchFamily="18" charset="0"/>
            </a:rPr>
            <a:t>«Расскажи самому себе»;</a:t>
          </a:r>
          <a:endParaRPr lang="ru-RU" sz="2400" i="0" dirty="0">
            <a:latin typeface="Times New Roman" pitchFamily="18" charset="0"/>
            <a:cs typeface="Times New Roman" pitchFamily="18" charset="0"/>
          </a:endParaRPr>
        </a:p>
      </dgm:t>
    </dgm:pt>
    <dgm:pt modelId="{0ED23D8F-8BB6-4A73-AF71-E770A911838F}" type="parTrans" cxnId="{04ECB271-C62E-4A34-A9CF-8130E2682B84}">
      <dgm:prSet/>
      <dgm:spPr/>
      <dgm:t>
        <a:bodyPr/>
        <a:lstStyle/>
        <a:p>
          <a:endParaRPr lang="ru-RU"/>
        </a:p>
      </dgm:t>
    </dgm:pt>
    <dgm:pt modelId="{06B85E64-A01A-4518-BCAE-EA5F7EC95757}" type="sibTrans" cxnId="{04ECB271-C62E-4A34-A9CF-8130E2682B84}">
      <dgm:prSet/>
      <dgm:spPr/>
      <dgm:t>
        <a:bodyPr/>
        <a:lstStyle/>
        <a:p>
          <a:endParaRPr lang="ru-RU"/>
        </a:p>
      </dgm:t>
    </dgm:pt>
    <dgm:pt modelId="{38099BDE-EE05-496A-869F-597B9D628D0E}">
      <dgm:prSet custT="1"/>
      <dgm:spPr/>
      <dgm:t>
        <a:bodyPr/>
        <a:lstStyle/>
        <a:p>
          <a:r>
            <a:rPr lang="ru-RU" sz="2400" b="1" dirty="0">
              <a:latin typeface="Times New Roman" pitchFamily="18" charset="0"/>
              <a:cs typeface="Times New Roman" pitchFamily="18" charset="0"/>
            </a:rPr>
            <a:t>Краткий или сжатый;</a:t>
          </a:r>
        </a:p>
      </dgm:t>
    </dgm:pt>
    <dgm:pt modelId="{3B0C633F-F4A6-43D5-B543-EEC67EC17956}" type="parTrans" cxnId="{40BC4FDB-2950-4E6A-86AC-5EE349696B08}">
      <dgm:prSet/>
      <dgm:spPr/>
      <dgm:t>
        <a:bodyPr/>
        <a:lstStyle/>
        <a:p>
          <a:endParaRPr lang="ru-RU"/>
        </a:p>
      </dgm:t>
    </dgm:pt>
    <dgm:pt modelId="{3E02C102-D8D2-4CB0-9BF9-0E496F61A187}" type="sibTrans" cxnId="{40BC4FDB-2950-4E6A-86AC-5EE349696B08}">
      <dgm:prSet/>
      <dgm:spPr/>
      <dgm:t>
        <a:bodyPr/>
        <a:lstStyle/>
        <a:p>
          <a:endParaRPr lang="ru-RU"/>
        </a:p>
      </dgm:t>
    </dgm:pt>
    <dgm:pt modelId="{DFCBFDAD-B303-4A70-B17E-661F99321CC8}">
      <dgm:prSet custT="1"/>
      <dgm:spPr/>
      <dgm:t>
        <a:bodyPr/>
        <a:lstStyle/>
        <a:p>
          <a:r>
            <a:rPr lang="ru-RU" sz="2400" b="1" dirty="0">
              <a:latin typeface="Times New Roman" pitchFamily="18" charset="0"/>
              <a:cs typeface="Times New Roman" pitchFamily="18" charset="0"/>
            </a:rPr>
            <a:t>Выборочный;</a:t>
          </a:r>
        </a:p>
      </dgm:t>
    </dgm:pt>
    <dgm:pt modelId="{4FFF4E19-EED9-4698-A869-3666A8AA767B}" type="parTrans" cxnId="{A5EE65C2-7B22-49EE-B15D-8F2A201EFEF4}">
      <dgm:prSet/>
      <dgm:spPr/>
      <dgm:t>
        <a:bodyPr/>
        <a:lstStyle/>
        <a:p>
          <a:endParaRPr lang="ru-RU"/>
        </a:p>
      </dgm:t>
    </dgm:pt>
    <dgm:pt modelId="{70307AC9-CC79-402E-8F25-E5B10831A18D}" type="sibTrans" cxnId="{A5EE65C2-7B22-49EE-B15D-8F2A201EFEF4}">
      <dgm:prSet/>
      <dgm:spPr/>
      <dgm:t>
        <a:bodyPr/>
        <a:lstStyle/>
        <a:p>
          <a:endParaRPr lang="ru-RU"/>
        </a:p>
      </dgm:t>
    </dgm:pt>
    <dgm:pt modelId="{678AC619-F2AA-47A7-AFE7-B338181EE88A}">
      <dgm:prSet custT="1"/>
      <dgm:spPr/>
      <dgm:t>
        <a:bodyPr/>
        <a:lstStyle/>
        <a:p>
          <a:r>
            <a:rPr lang="ru-RU" sz="2400" b="1" dirty="0">
              <a:latin typeface="Times New Roman" pitchFamily="18" charset="0"/>
              <a:cs typeface="Times New Roman" pitchFamily="18" charset="0"/>
            </a:rPr>
            <a:t>С перестройкой текста;</a:t>
          </a:r>
        </a:p>
      </dgm:t>
    </dgm:pt>
    <dgm:pt modelId="{9D9E8CDE-29F4-4332-B59C-87F9C7DDA97C}" type="parTrans" cxnId="{10A763B9-9CB5-42E5-B3EF-81DF6A4C6545}">
      <dgm:prSet/>
      <dgm:spPr/>
      <dgm:t>
        <a:bodyPr/>
        <a:lstStyle/>
        <a:p>
          <a:endParaRPr lang="ru-RU"/>
        </a:p>
      </dgm:t>
    </dgm:pt>
    <dgm:pt modelId="{6C38E3EF-6904-439F-87FE-279CC7BC8897}" type="sibTrans" cxnId="{10A763B9-9CB5-42E5-B3EF-81DF6A4C6545}">
      <dgm:prSet/>
      <dgm:spPr/>
      <dgm:t>
        <a:bodyPr/>
        <a:lstStyle/>
        <a:p>
          <a:endParaRPr lang="ru-RU"/>
        </a:p>
      </dgm:t>
    </dgm:pt>
    <dgm:pt modelId="{D27D9441-B4B2-45F5-9E8C-B7BDD35C8383}">
      <dgm:prSet custT="1"/>
      <dgm:spPr/>
      <dgm:t>
        <a:bodyPr/>
        <a:lstStyle/>
        <a:p>
          <a:r>
            <a:rPr lang="ru-RU" sz="2400" b="1" dirty="0">
              <a:latin typeface="Times New Roman" pitchFamily="18" charset="0"/>
              <a:cs typeface="Times New Roman" pitchFamily="18" charset="0"/>
            </a:rPr>
            <a:t>С творческими дополнениями;</a:t>
          </a:r>
        </a:p>
      </dgm:t>
    </dgm:pt>
    <dgm:pt modelId="{5043B957-3BA6-4B93-B133-25D7AB31D689}" type="parTrans" cxnId="{0FD1AFF8-FA9B-4E93-BD3B-AD2211821F6A}">
      <dgm:prSet/>
      <dgm:spPr/>
      <dgm:t>
        <a:bodyPr/>
        <a:lstStyle/>
        <a:p>
          <a:endParaRPr lang="ru-RU"/>
        </a:p>
      </dgm:t>
    </dgm:pt>
    <dgm:pt modelId="{48E34EE2-0ED8-4B3B-A11F-80667DB7C8C2}" type="sibTrans" cxnId="{0FD1AFF8-FA9B-4E93-BD3B-AD2211821F6A}">
      <dgm:prSet/>
      <dgm:spPr/>
      <dgm:t>
        <a:bodyPr/>
        <a:lstStyle/>
        <a:p>
          <a:endParaRPr lang="ru-RU"/>
        </a:p>
      </dgm:t>
    </dgm:pt>
    <dgm:pt modelId="{7582D52A-9645-490E-988D-9190BBFA7C68}">
      <dgm:prSet phldrT="[Текст]" custT="1"/>
      <dgm:spPr/>
      <dgm:t>
        <a:bodyPr/>
        <a:lstStyle/>
        <a:p>
          <a:pPr marL="285750" indent="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endParaRPr lang="ru-RU" sz="2800" i="0" dirty="0">
            <a:latin typeface="Times New Roman" pitchFamily="18" charset="0"/>
            <a:cs typeface="Times New Roman" pitchFamily="18" charset="0"/>
          </a:endParaRPr>
        </a:p>
      </dgm:t>
    </dgm:pt>
    <dgm:pt modelId="{E80DD52E-3CC3-4C44-AE50-BE886CF65088}" type="parTrans" cxnId="{FC05C667-6608-4AAA-B64C-1F31D9CACE19}">
      <dgm:prSet/>
      <dgm:spPr/>
      <dgm:t>
        <a:bodyPr/>
        <a:lstStyle/>
        <a:p>
          <a:endParaRPr lang="ru-RU"/>
        </a:p>
      </dgm:t>
    </dgm:pt>
    <dgm:pt modelId="{505C3ADB-7082-43B0-839A-A5775C259BA2}" type="sibTrans" cxnId="{FC05C667-6608-4AAA-B64C-1F31D9CACE19}">
      <dgm:prSet/>
      <dgm:spPr/>
      <dgm:t>
        <a:bodyPr/>
        <a:lstStyle/>
        <a:p>
          <a:endParaRPr lang="ru-RU"/>
        </a:p>
      </dgm:t>
    </dgm:pt>
    <dgm:pt modelId="{22871A3F-FC1B-4824-9234-5DDABFB25BC5}">
      <dgm:prSet custT="1"/>
      <dgm:spPr/>
      <dgm:t>
        <a:bodyPr/>
        <a:lstStyle/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i="0" dirty="0">
              <a:latin typeface="Times New Roman" pitchFamily="18" charset="0"/>
              <a:cs typeface="Times New Roman" pitchFamily="18" charset="0"/>
            </a:rPr>
            <a:t>  Пересказ по кругу;</a:t>
          </a:r>
          <a:endParaRPr lang="ru-RU" sz="2400" i="0" dirty="0">
            <a:latin typeface="Times New Roman" pitchFamily="18" charset="0"/>
            <a:cs typeface="Times New Roman" pitchFamily="18" charset="0"/>
          </a:endParaRPr>
        </a:p>
      </dgm:t>
    </dgm:pt>
    <dgm:pt modelId="{FBD53AF2-4168-44BD-A52F-6032A72E6EBE}" type="parTrans" cxnId="{232233B8-F8D8-4752-BD9D-F81168A6767D}">
      <dgm:prSet/>
      <dgm:spPr/>
      <dgm:t>
        <a:bodyPr/>
        <a:lstStyle/>
        <a:p>
          <a:endParaRPr lang="ru-RU"/>
        </a:p>
      </dgm:t>
    </dgm:pt>
    <dgm:pt modelId="{30115B79-550F-461C-A727-1418B741DB83}" type="sibTrans" cxnId="{232233B8-F8D8-4752-BD9D-F81168A6767D}">
      <dgm:prSet/>
      <dgm:spPr/>
      <dgm:t>
        <a:bodyPr/>
        <a:lstStyle/>
        <a:p>
          <a:endParaRPr lang="ru-RU"/>
        </a:p>
      </dgm:t>
    </dgm:pt>
    <dgm:pt modelId="{1200C0EF-EDB9-49EF-BE5A-3E993D3C146F}">
      <dgm:prSet custT="1"/>
      <dgm:spPr/>
      <dgm:t>
        <a:bodyPr/>
        <a:lstStyle/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i="0" dirty="0">
              <a:latin typeface="Times New Roman" pitchFamily="18" charset="0"/>
              <a:cs typeface="Times New Roman" pitchFamily="18" charset="0"/>
            </a:rPr>
            <a:t>Пересказ группе детей.</a:t>
          </a:r>
          <a:endParaRPr lang="ru-RU" sz="2400" i="0" dirty="0">
            <a:latin typeface="Times New Roman" pitchFamily="18" charset="0"/>
            <a:cs typeface="Times New Roman" pitchFamily="18" charset="0"/>
          </a:endParaRPr>
        </a:p>
        <a:p>
          <a:pPr marL="285750" indent="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endParaRPr lang="ru-RU" sz="2800" i="0" dirty="0">
            <a:latin typeface="Times New Roman" pitchFamily="18" charset="0"/>
            <a:cs typeface="Times New Roman" pitchFamily="18" charset="0"/>
          </a:endParaRPr>
        </a:p>
      </dgm:t>
    </dgm:pt>
    <dgm:pt modelId="{8C9380E5-AD5F-4AE5-B746-B7BE23C65D7E}" type="parTrans" cxnId="{1CA74D17-C29C-4A38-9352-23453C2886DB}">
      <dgm:prSet/>
      <dgm:spPr/>
      <dgm:t>
        <a:bodyPr/>
        <a:lstStyle/>
        <a:p>
          <a:endParaRPr lang="ru-RU"/>
        </a:p>
      </dgm:t>
    </dgm:pt>
    <dgm:pt modelId="{3CFA167C-41A1-49CF-B400-8E78BFCBD526}" type="sibTrans" cxnId="{1CA74D17-C29C-4A38-9352-23453C2886DB}">
      <dgm:prSet/>
      <dgm:spPr/>
      <dgm:t>
        <a:bodyPr/>
        <a:lstStyle/>
        <a:p>
          <a:endParaRPr lang="ru-RU"/>
        </a:p>
      </dgm:t>
    </dgm:pt>
    <dgm:pt modelId="{43876512-D0A5-48DF-A723-A66A175F01E4}">
      <dgm:prSet phldrT="[Текст]" custT="1"/>
      <dgm:spPr/>
      <dgm:t>
        <a:bodyPr/>
        <a:lstStyle/>
        <a:p>
          <a:pPr marL="285750" indent="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ru-RU" sz="2400" b="1" i="0" dirty="0">
              <a:latin typeface="Times New Roman" pitchFamily="18" charset="0"/>
              <a:cs typeface="Times New Roman" pitchFamily="18" charset="0"/>
            </a:rPr>
            <a:t>Пересказ в диалогических парах;</a:t>
          </a:r>
          <a:endParaRPr lang="ru-RU" sz="2400" i="0" dirty="0">
            <a:latin typeface="Times New Roman" pitchFamily="18" charset="0"/>
            <a:cs typeface="Times New Roman" pitchFamily="18" charset="0"/>
          </a:endParaRPr>
        </a:p>
      </dgm:t>
    </dgm:pt>
    <dgm:pt modelId="{1457770C-7BA1-443E-9088-0C282DE1A6A3}" type="parTrans" cxnId="{CE35DC8E-FD1B-4DA2-B579-DFFBFFF21E4A}">
      <dgm:prSet/>
      <dgm:spPr/>
      <dgm:t>
        <a:bodyPr/>
        <a:lstStyle/>
        <a:p>
          <a:endParaRPr lang="ru-RU"/>
        </a:p>
      </dgm:t>
    </dgm:pt>
    <dgm:pt modelId="{93848EE8-898C-43A9-8DD7-6597A1F80973}" type="sibTrans" cxnId="{CE35DC8E-FD1B-4DA2-B579-DFFBFFF21E4A}">
      <dgm:prSet/>
      <dgm:spPr/>
      <dgm:t>
        <a:bodyPr/>
        <a:lstStyle/>
        <a:p>
          <a:endParaRPr lang="ru-RU"/>
        </a:p>
      </dgm:t>
    </dgm:pt>
    <dgm:pt modelId="{ECDC3436-8335-46F4-978A-F778D5DCE94B}">
      <dgm:prSet phldrT="[Текст]" custT="1"/>
      <dgm:spPr/>
      <dgm:t>
        <a:bodyPr/>
        <a:lstStyle/>
        <a:p>
          <a:pPr marL="285750" indent="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endParaRPr lang="ru-RU" sz="2800" i="0" dirty="0">
            <a:latin typeface="Times New Roman" pitchFamily="18" charset="0"/>
            <a:cs typeface="Times New Roman" pitchFamily="18" charset="0"/>
          </a:endParaRPr>
        </a:p>
      </dgm:t>
    </dgm:pt>
    <dgm:pt modelId="{D9FFFFC5-DA2E-43A9-B062-363EE1D48774}" type="parTrans" cxnId="{8F3B22C4-3E92-40D0-972F-2823522D24AC}">
      <dgm:prSet/>
      <dgm:spPr/>
      <dgm:t>
        <a:bodyPr/>
        <a:lstStyle/>
        <a:p>
          <a:endParaRPr lang="ru-RU"/>
        </a:p>
      </dgm:t>
    </dgm:pt>
    <dgm:pt modelId="{21A15F52-1016-44AE-AA18-E184D547BE77}" type="sibTrans" cxnId="{8F3B22C4-3E92-40D0-972F-2823522D24AC}">
      <dgm:prSet/>
      <dgm:spPr/>
      <dgm:t>
        <a:bodyPr/>
        <a:lstStyle/>
        <a:p>
          <a:endParaRPr lang="ru-RU"/>
        </a:p>
      </dgm:t>
    </dgm:pt>
    <dgm:pt modelId="{147B6BDB-8C6E-43BE-8E6B-669765A6313C}">
      <dgm:prSet custT="1"/>
      <dgm:spPr/>
      <dgm:t>
        <a:bodyPr/>
        <a:lstStyle/>
        <a:p>
          <a:r>
            <a:rPr lang="ru-RU" sz="2400" b="1" dirty="0">
              <a:latin typeface="Times New Roman" pitchFamily="18" charset="0"/>
              <a:cs typeface="Times New Roman" pitchFamily="18" charset="0"/>
            </a:rPr>
            <a:t>Близкий к тексту.</a:t>
          </a:r>
        </a:p>
      </dgm:t>
    </dgm:pt>
    <dgm:pt modelId="{D63BEEEC-5685-4D31-8D70-55F2D6813802}" type="parTrans" cxnId="{4E1FB8B9-30B3-4EDB-9870-FC81A48806CE}">
      <dgm:prSet/>
      <dgm:spPr/>
      <dgm:t>
        <a:bodyPr/>
        <a:lstStyle/>
        <a:p>
          <a:endParaRPr lang="ru-RU"/>
        </a:p>
      </dgm:t>
    </dgm:pt>
    <dgm:pt modelId="{684D973E-0563-4C5E-A0C5-0874B2FB4E8D}" type="sibTrans" cxnId="{4E1FB8B9-30B3-4EDB-9870-FC81A48806CE}">
      <dgm:prSet/>
      <dgm:spPr/>
      <dgm:t>
        <a:bodyPr/>
        <a:lstStyle/>
        <a:p>
          <a:endParaRPr lang="ru-RU"/>
        </a:p>
      </dgm:t>
    </dgm:pt>
    <dgm:pt modelId="{16065CC5-6FC3-4230-A6F8-38D9525E0B35}" type="pres">
      <dgm:prSet presAssocID="{3AB1FE99-D61B-42C0-BFCC-C9D29A79A9C2}" presName="linear" presStyleCnt="0">
        <dgm:presLayoutVars>
          <dgm:animLvl val="lvl"/>
          <dgm:resizeHandles val="exact"/>
        </dgm:presLayoutVars>
      </dgm:prSet>
      <dgm:spPr/>
    </dgm:pt>
    <dgm:pt modelId="{6B1F8D5A-3A84-4D82-A30F-FB084D3EA722}" type="pres">
      <dgm:prSet presAssocID="{114585AF-1B3F-45EB-B27D-F3F42DD7A7F2}" presName="parentText" presStyleLbl="node1" presStyleIdx="0" presStyleCnt="2" custScaleY="30041">
        <dgm:presLayoutVars>
          <dgm:chMax val="0"/>
          <dgm:bulletEnabled val="1"/>
        </dgm:presLayoutVars>
      </dgm:prSet>
      <dgm:spPr/>
    </dgm:pt>
    <dgm:pt modelId="{7C33CFA8-A32F-4110-9705-6C37A81B04F4}" type="pres">
      <dgm:prSet presAssocID="{114585AF-1B3F-45EB-B27D-F3F42DD7A7F2}" presName="childText" presStyleLbl="revTx" presStyleIdx="0" presStyleCnt="2">
        <dgm:presLayoutVars>
          <dgm:bulletEnabled val="1"/>
        </dgm:presLayoutVars>
      </dgm:prSet>
      <dgm:spPr/>
    </dgm:pt>
    <dgm:pt modelId="{998CFD91-8D4F-41F6-8274-CDE6E67D9638}" type="pres">
      <dgm:prSet presAssocID="{6FAEDB55-C9C4-43C2-A299-625ED5091F8C}" presName="parentText" presStyleLbl="node1" presStyleIdx="1" presStyleCnt="2" custScaleY="30611" custLinFactNeighborY="18883">
        <dgm:presLayoutVars>
          <dgm:chMax val="0"/>
          <dgm:bulletEnabled val="1"/>
        </dgm:presLayoutVars>
      </dgm:prSet>
      <dgm:spPr/>
    </dgm:pt>
    <dgm:pt modelId="{CB87F360-DE24-438A-A7E4-914DA06B7F8B}" type="pres">
      <dgm:prSet presAssocID="{6FAEDB55-C9C4-43C2-A299-625ED5091F8C}" presName="childText" presStyleLbl="revTx" presStyleIdx="1" presStyleCnt="2" custLinFactNeighborY="2180">
        <dgm:presLayoutVars>
          <dgm:bulletEnabled val="1"/>
        </dgm:presLayoutVars>
      </dgm:prSet>
      <dgm:spPr/>
    </dgm:pt>
  </dgm:ptLst>
  <dgm:cxnLst>
    <dgm:cxn modelId="{40BC4FDB-2950-4E6A-86AC-5EE349696B08}" srcId="{114585AF-1B3F-45EB-B27D-F3F42DD7A7F2}" destId="{38099BDE-EE05-496A-869F-597B9D628D0E}" srcOrd="1" destOrd="0" parTransId="{3B0C633F-F4A6-43D5-B543-EEC67EC17956}" sibTransId="{3E02C102-D8D2-4CB0-9BF9-0E496F61A187}"/>
    <dgm:cxn modelId="{70C4584A-DCE0-4502-A0E7-3488860AAB81}" type="presOf" srcId="{3AB1FE99-D61B-42C0-BFCC-C9D29A79A9C2}" destId="{16065CC5-6FC3-4230-A6F8-38D9525E0B35}" srcOrd="0" destOrd="0" presId="urn:microsoft.com/office/officeart/2005/8/layout/vList2"/>
    <dgm:cxn modelId="{0D712217-A560-45FF-9E67-6A851AB833C0}" srcId="{114585AF-1B3F-45EB-B27D-F3F42DD7A7F2}" destId="{A1012911-5A52-45EF-AE3F-ED693E49FBEE}" srcOrd="0" destOrd="0" parTransId="{C1CD58DE-8514-4A67-A889-74E1630E4D16}" sibTransId="{AD789283-EBE4-400D-BFF3-373423433268}"/>
    <dgm:cxn modelId="{D4FA08F3-43E0-4225-A224-C14B037E8AFE}" type="presOf" srcId="{A1012911-5A52-45EF-AE3F-ED693E49FBEE}" destId="{7C33CFA8-A32F-4110-9705-6C37A81B04F4}" srcOrd="0" destOrd="0" presId="urn:microsoft.com/office/officeart/2005/8/layout/vList2"/>
    <dgm:cxn modelId="{4E1FB8B9-30B3-4EDB-9870-FC81A48806CE}" srcId="{114585AF-1B3F-45EB-B27D-F3F42DD7A7F2}" destId="{147B6BDB-8C6E-43BE-8E6B-669765A6313C}" srcOrd="5" destOrd="0" parTransId="{D63BEEEC-5685-4D31-8D70-55F2D6813802}" sibTransId="{684D973E-0563-4C5E-A0C5-0874B2FB4E8D}"/>
    <dgm:cxn modelId="{0F2B6B26-D8D0-446D-85AC-3B115E4CF4E5}" srcId="{3AB1FE99-D61B-42C0-BFCC-C9D29A79A9C2}" destId="{114585AF-1B3F-45EB-B27D-F3F42DD7A7F2}" srcOrd="0" destOrd="0" parTransId="{3EBE17EF-8C9A-44C8-B003-167F48198E6F}" sibTransId="{9089657F-3316-48BD-833A-3C290ED6EE0B}"/>
    <dgm:cxn modelId="{A5EE65C2-7B22-49EE-B15D-8F2A201EFEF4}" srcId="{114585AF-1B3F-45EB-B27D-F3F42DD7A7F2}" destId="{DFCBFDAD-B303-4A70-B17E-661F99321CC8}" srcOrd="2" destOrd="0" parTransId="{4FFF4E19-EED9-4698-A869-3666A8AA767B}" sibTransId="{70307AC9-CC79-402E-8F25-E5B10831A18D}"/>
    <dgm:cxn modelId="{10A763B9-9CB5-42E5-B3EF-81DF6A4C6545}" srcId="{114585AF-1B3F-45EB-B27D-F3F42DD7A7F2}" destId="{678AC619-F2AA-47A7-AFE7-B338181EE88A}" srcOrd="3" destOrd="0" parTransId="{9D9E8CDE-29F4-4332-B59C-87F9C7DDA97C}" sibTransId="{6C38E3EF-6904-439F-87FE-279CC7BC8897}"/>
    <dgm:cxn modelId="{0FD1AFF8-FA9B-4E93-BD3B-AD2211821F6A}" srcId="{114585AF-1B3F-45EB-B27D-F3F42DD7A7F2}" destId="{D27D9441-B4B2-45F5-9E8C-B7BDD35C8383}" srcOrd="4" destOrd="0" parTransId="{5043B957-3BA6-4B93-B133-25D7AB31D689}" sibTransId="{48E34EE2-0ED8-4B3B-A11F-80667DB7C8C2}"/>
    <dgm:cxn modelId="{1CA74D17-C29C-4A38-9352-23453C2886DB}" srcId="{6FAEDB55-C9C4-43C2-A299-625ED5091F8C}" destId="{1200C0EF-EDB9-49EF-BE5A-3E993D3C146F}" srcOrd="4" destOrd="0" parTransId="{8C9380E5-AD5F-4AE5-B746-B7BE23C65D7E}" sibTransId="{3CFA167C-41A1-49CF-B400-8E78BFCBD526}"/>
    <dgm:cxn modelId="{406E14D4-E620-4083-A4ED-AAC933C74D10}" type="presOf" srcId="{D6E1AC4E-000A-4823-8197-726D460354EC}" destId="{CB87F360-DE24-438A-A7E4-914DA06B7F8B}" srcOrd="0" destOrd="1" presId="urn:microsoft.com/office/officeart/2005/8/layout/vList2"/>
    <dgm:cxn modelId="{497F40DB-8CDC-4A73-826A-379F715D2B82}" type="presOf" srcId="{147B6BDB-8C6E-43BE-8E6B-669765A6313C}" destId="{7C33CFA8-A32F-4110-9705-6C37A81B04F4}" srcOrd="0" destOrd="5" presId="urn:microsoft.com/office/officeart/2005/8/layout/vList2"/>
    <dgm:cxn modelId="{74B9EC4E-A87C-455F-8E45-073FCA65A942}" type="presOf" srcId="{DFCBFDAD-B303-4A70-B17E-661F99321CC8}" destId="{7C33CFA8-A32F-4110-9705-6C37A81B04F4}" srcOrd="0" destOrd="2" presId="urn:microsoft.com/office/officeart/2005/8/layout/vList2"/>
    <dgm:cxn modelId="{232233B8-F8D8-4752-BD9D-F81168A6767D}" srcId="{6FAEDB55-C9C4-43C2-A299-625ED5091F8C}" destId="{22871A3F-FC1B-4824-9234-5DDABFB25BC5}" srcOrd="3" destOrd="0" parTransId="{FBD53AF2-4168-44BD-A52F-6032A72E6EBE}" sibTransId="{30115B79-550F-461C-A727-1418B741DB83}"/>
    <dgm:cxn modelId="{04ECB271-C62E-4A34-A9CF-8130E2682B84}" srcId="{6FAEDB55-C9C4-43C2-A299-625ED5091F8C}" destId="{D6E1AC4E-000A-4823-8197-726D460354EC}" srcOrd="1" destOrd="0" parTransId="{0ED23D8F-8BB6-4A73-AF71-E770A911838F}" sibTransId="{06B85E64-A01A-4518-BCAE-EA5F7EC95757}"/>
    <dgm:cxn modelId="{C3911BC8-C882-420A-A96D-FB33C72200EA}" type="presOf" srcId="{678AC619-F2AA-47A7-AFE7-B338181EE88A}" destId="{7C33CFA8-A32F-4110-9705-6C37A81B04F4}" srcOrd="0" destOrd="3" presId="urn:microsoft.com/office/officeart/2005/8/layout/vList2"/>
    <dgm:cxn modelId="{4C556395-204E-4FC7-8B2F-E4A5399FB2E6}" type="presOf" srcId="{114585AF-1B3F-45EB-B27D-F3F42DD7A7F2}" destId="{6B1F8D5A-3A84-4D82-A30F-FB084D3EA722}" srcOrd="0" destOrd="0" presId="urn:microsoft.com/office/officeart/2005/8/layout/vList2"/>
    <dgm:cxn modelId="{B7732620-FCC6-4FFC-9AFB-37FD09AEDF4B}" srcId="{3AB1FE99-D61B-42C0-BFCC-C9D29A79A9C2}" destId="{6FAEDB55-C9C4-43C2-A299-625ED5091F8C}" srcOrd="1" destOrd="0" parTransId="{12DB2188-3ADD-4139-9D50-B1399C7C8888}" sibTransId="{E382EC1F-36CC-41D4-9EC8-86C76FF0CA76}"/>
    <dgm:cxn modelId="{CE35DC8E-FD1B-4DA2-B579-DFFBFFF21E4A}" srcId="{6FAEDB55-C9C4-43C2-A299-625ED5091F8C}" destId="{43876512-D0A5-48DF-A723-A66A175F01E4}" srcOrd="2" destOrd="0" parTransId="{1457770C-7BA1-443E-9088-0C282DE1A6A3}" sibTransId="{93848EE8-898C-43A9-8DD7-6597A1F80973}"/>
    <dgm:cxn modelId="{4E1AD03F-C2F9-496B-BB94-F963A869A232}" type="presOf" srcId="{6FAEDB55-C9C4-43C2-A299-625ED5091F8C}" destId="{998CFD91-8D4F-41F6-8274-CDE6E67D9638}" srcOrd="0" destOrd="0" presId="urn:microsoft.com/office/officeart/2005/8/layout/vList2"/>
    <dgm:cxn modelId="{6B277945-2987-459B-9599-75C8BDC5C3C0}" type="presOf" srcId="{7582D52A-9645-490E-988D-9190BBFA7C68}" destId="{CB87F360-DE24-438A-A7E4-914DA06B7F8B}" srcOrd="0" destOrd="5" presId="urn:microsoft.com/office/officeart/2005/8/layout/vList2"/>
    <dgm:cxn modelId="{90101BB8-FE9C-436A-85C9-D30321D87C92}" type="presOf" srcId="{D27D9441-B4B2-45F5-9E8C-B7BDD35C8383}" destId="{7C33CFA8-A32F-4110-9705-6C37A81B04F4}" srcOrd="0" destOrd="4" presId="urn:microsoft.com/office/officeart/2005/8/layout/vList2"/>
    <dgm:cxn modelId="{FC05C667-6608-4AAA-B64C-1F31D9CACE19}" srcId="{6FAEDB55-C9C4-43C2-A299-625ED5091F8C}" destId="{7582D52A-9645-490E-988D-9190BBFA7C68}" srcOrd="5" destOrd="0" parTransId="{E80DD52E-3CC3-4C44-AE50-BE886CF65088}" sibTransId="{505C3ADB-7082-43B0-839A-A5775C259BA2}"/>
    <dgm:cxn modelId="{17182A23-5C2F-449C-B331-AC11EA0E2B96}" type="presOf" srcId="{ECDC3436-8335-46F4-978A-F778D5DCE94B}" destId="{CB87F360-DE24-438A-A7E4-914DA06B7F8B}" srcOrd="0" destOrd="0" presId="urn:microsoft.com/office/officeart/2005/8/layout/vList2"/>
    <dgm:cxn modelId="{1CC85189-B4A2-4B0D-B4A8-F62B8DAD0DEC}" type="presOf" srcId="{38099BDE-EE05-496A-869F-597B9D628D0E}" destId="{7C33CFA8-A32F-4110-9705-6C37A81B04F4}" srcOrd="0" destOrd="1" presId="urn:microsoft.com/office/officeart/2005/8/layout/vList2"/>
    <dgm:cxn modelId="{8F3B22C4-3E92-40D0-972F-2823522D24AC}" srcId="{6FAEDB55-C9C4-43C2-A299-625ED5091F8C}" destId="{ECDC3436-8335-46F4-978A-F778D5DCE94B}" srcOrd="0" destOrd="0" parTransId="{D9FFFFC5-DA2E-43A9-B062-363EE1D48774}" sibTransId="{21A15F52-1016-44AE-AA18-E184D547BE77}"/>
    <dgm:cxn modelId="{8A83C9A0-A966-4B7A-AC05-D8D7C2982AF3}" type="presOf" srcId="{22871A3F-FC1B-4824-9234-5DDABFB25BC5}" destId="{CB87F360-DE24-438A-A7E4-914DA06B7F8B}" srcOrd="0" destOrd="3" presId="urn:microsoft.com/office/officeart/2005/8/layout/vList2"/>
    <dgm:cxn modelId="{C5BD0638-15FD-4271-A66A-D379DAEF29CA}" type="presOf" srcId="{1200C0EF-EDB9-49EF-BE5A-3E993D3C146F}" destId="{CB87F360-DE24-438A-A7E4-914DA06B7F8B}" srcOrd="0" destOrd="4" presId="urn:microsoft.com/office/officeart/2005/8/layout/vList2"/>
    <dgm:cxn modelId="{497CE217-A642-4ADF-95E2-54569D6131D1}" type="presOf" srcId="{43876512-D0A5-48DF-A723-A66A175F01E4}" destId="{CB87F360-DE24-438A-A7E4-914DA06B7F8B}" srcOrd="0" destOrd="2" presId="urn:microsoft.com/office/officeart/2005/8/layout/vList2"/>
    <dgm:cxn modelId="{ED875F94-B231-4CBF-BBDA-5994A839A29A}" type="presParOf" srcId="{16065CC5-6FC3-4230-A6F8-38D9525E0B35}" destId="{6B1F8D5A-3A84-4D82-A30F-FB084D3EA722}" srcOrd="0" destOrd="0" presId="urn:microsoft.com/office/officeart/2005/8/layout/vList2"/>
    <dgm:cxn modelId="{A48CDC06-7260-499E-A5B8-4794E8157F29}" type="presParOf" srcId="{16065CC5-6FC3-4230-A6F8-38D9525E0B35}" destId="{7C33CFA8-A32F-4110-9705-6C37A81B04F4}" srcOrd="1" destOrd="0" presId="urn:microsoft.com/office/officeart/2005/8/layout/vList2"/>
    <dgm:cxn modelId="{0E3EE7D4-FCCE-4830-9CCA-49B93C22DE9E}" type="presParOf" srcId="{16065CC5-6FC3-4230-A6F8-38D9525E0B35}" destId="{998CFD91-8D4F-41F6-8274-CDE6E67D9638}" srcOrd="2" destOrd="0" presId="urn:microsoft.com/office/officeart/2005/8/layout/vList2"/>
    <dgm:cxn modelId="{02BEE77B-536C-4EAF-9AC4-DD87B9FEB101}" type="presParOf" srcId="{16065CC5-6FC3-4230-A6F8-38D9525E0B35}" destId="{CB87F360-DE24-438A-A7E4-914DA06B7F8B}" srcOrd="3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0F3AAD9-696F-4789-994B-8DEB1C1578E8}" type="doc">
      <dgm:prSet loTypeId="urn:microsoft.com/office/officeart/2005/8/layout/vList5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22B6626-56B3-478A-8CC5-00C0BAA240A3}">
      <dgm:prSet phldrT="[Текст]" custT="1"/>
      <dgm:spPr/>
      <dgm:t>
        <a:bodyPr/>
        <a:lstStyle/>
        <a:p>
          <a:r>
            <a:rPr lang="ru-RU" sz="2400" b="1" dirty="0" err="1">
              <a:latin typeface="Times New Roman" pitchFamily="18" charset="0"/>
              <a:cs typeface="Times New Roman" pitchFamily="18" charset="0"/>
            </a:rPr>
            <a:t>Белобрыкина</a:t>
          </a:r>
          <a:r>
            <a:rPr lang="ru-RU" sz="2400" b="1" dirty="0">
              <a:latin typeface="Times New Roman" pitchFamily="18" charset="0"/>
              <a:cs typeface="Times New Roman" pitchFamily="18" charset="0"/>
            </a:rPr>
            <a:t> </a:t>
          </a:r>
        </a:p>
        <a:p>
          <a:r>
            <a:rPr lang="ru-RU" sz="2400" b="1" dirty="0">
              <a:latin typeface="Times New Roman" pitchFamily="18" charset="0"/>
              <a:cs typeface="Times New Roman" pitchFamily="18" charset="0"/>
            </a:rPr>
            <a:t>О. А. </a:t>
          </a:r>
        </a:p>
      </dgm:t>
    </dgm:pt>
    <dgm:pt modelId="{957A29F1-E282-4D15-AB69-3059AD7158ED}" type="parTrans" cxnId="{09A8822E-458E-4128-BCFE-DB3D7D4731DD}">
      <dgm:prSet/>
      <dgm:spPr/>
      <dgm:t>
        <a:bodyPr/>
        <a:lstStyle/>
        <a:p>
          <a:endParaRPr lang="ru-RU"/>
        </a:p>
      </dgm:t>
    </dgm:pt>
    <dgm:pt modelId="{5776D554-3EC7-4580-9C44-184F6E4E01A9}" type="sibTrans" cxnId="{09A8822E-458E-4128-BCFE-DB3D7D4731DD}">
      <dgm:prSet/>
      <dgm:spPr/>
      <dgm:t>
        <a:bodyPr/>
        <a:lstStyle/>
        <a:p>
          <a:endParaRPr lang="ru-RU"/>
        </a:p>
      </dgm:t>
    </dgm:pt>
    <dgm:pt modelId="{8EEA3B27-9C44-44C6-BFE9-83025A3B704E}">
      <dgm:prSet phldrT="[Текст]" custT="1"/>
      <dgm:spPr/>
      <dgm:t>
        <a:bodyPr/>
        <a:lstStyle/>
        <a:p>
          <a:pPr algn="just">
            <a:lnSpc>
              <a:spcPct val="100000"/>
            </a:lnSpc>
            <a:spcAft>
              <a:spcPts val="0"/>
            </a:spcAft>
          </a:pPr>
          <a:r>
            <a:rPr lang="ru-RU" sz="2000" dirty="0">
              <a:latin typeface="Times New Roman" pitchFamily="18" charset="0"/>
              <a:cs typeface="Times New Roman" pitchFamily="18" charset="0"/>
            </a:rPr>
            <a:t>предлагает игровые задания, способствующие запоминанию текста: имитация; перевод литературного образа в исполнительный</a:t>
          </a:r>
          <a:r>
            <a:rPr lang="ru-RU" sz="2000" dirty="0"/>
            <a:t>;</a:t>
          </a:r>
          <a:endParaRPr lang="ru-RU" sz="2000" b="0" dirty="0">
            <a:latin typeface="Times New Roman" pitchFamily="18" charset="0"/>
            <a:cs typeface="Times New Roman" pitchFamily="18" charset="0"/>
          </a:endParaRPr>
        </a:p>
      </dgm:t>
    </dgm:pt>
    <dgm:pt modelId="{838EC744-AB87-4A79-A74F-12B01D38CFF0}" type="parTrans" cxnId="{725C4057-DA99-4025-9CF6-E028BF3BC97A}">
      <dgm:prSet/>
      <dgm:spPr/>
      <dgm:t>
        <a:bodyPr/>
        <a:lstStyle/>
        <a:p>
          <a:endParaRPr lang="ru-RU"/>
        </a:p>
      </dgm:t>
    </dgm:pt>
    <dgm:pt modelId="{2A799D5F-1F20-419B-B86F-6655B606FD6C}" type="sibTrans" cxnId="{725C4057-DA99-4025-9CF6-E028BF3BC97A}">
      <dgm:prSet/>
      <dgm:spPr/>
      <dgm:t>
        <a:bodyPr/>
        <a:lstStyle/>
        <a:p>
          <a:endParaRPr lang="ru-RU"/>
        </a:p>
      </dgm:t>
    </dgm:pt>
    <dgm:pt modelId="{42AE36CA-6416-4E87-9A74-D645A7F0EACB}">
      <dgm:prSet phldrT="[Текст]" custT="1"/>
      <dgm:spPr/>
      <dgm:t>
        <a:bodyPr/>
        <a:lstStyle/>
        <a:p>
          <a:r>
            <a:rPr lang="ru-RU" sz="2400" b="1" dirty="0" err="1">
              <a:latin typeface="Times New Roman" pitchFamily="18" charset="0"/>
              <a:cs typeface="Times New Roman" pitchFamily="18" charset="0"/>
            </a:rPr>
            <a:t>Соломенникова</a:t>
          </a:r>
          <a:r>
            <a:rPr lang="ru-RU" sz="2400" b="1" dirty="0">
              <a:latin typeface="Times New Roman" pitchFamily="18" charset="0"/>
              <a:cs typeface="Times New Roman" pitchFamily="18" charset="0"/>
            </a:rPr>
            <a:t> Л</a:t>
          </a:r>
          <a:r>
            <a:rPr lang="ru-RU" sz="2400" dirty="0"/>
            <a:t>. </a:t>
          </a:r>
        </a:p>
      </dgm:t>
    </dgm:pt>
    <dgm:pt modelId="{E96ABBEB-AC8C-4C8F-B33A-68DA7218C21E}" type="parTrans" cxnId="{CBF075C2-2AF0-4416-B03D-638AF17DDA00}">
      <dgm:prSet/>
      <dgm:spPr/>
      <dgm:t>
        <a:bodyPr/>
        <a:lstStyle/>
        <a:p>
          <a:endParaRPr lang="ru-RU"/>
        </a:p>
      </dgm:t>
    </dgm:pt>
    <dgm:pt modelId="{796D9FFE-FC06-41EE-92A5-3AAF2BE35779}" type="sibTrans" cxnId="{CBF075C2-2AF0-4416-B03D-638AF17DDA00}">
      <dgm:prSet/>
      <dgm:spPr/>
      <dgm:t>
        <a:bodyPr/>
        <a:lstStyle/>
        <a:p>
          <a:endParaRPr lang="ru-RU"/>
        </a:p>
      </dgm:t>
    </dgm:pt>
    <dgm:pt modelId="{9E71F4C6-92C6-4F8C-AE64-80CB663F47CE}">
      <dgm:prSet phldrT="[Текст]" custT="1"/>
      <dgm:spPr/>
      <dgm:t>
        <a:bodyPr/>
        <a:lstStyle/>
        <a:p>
          <a:pPr algn="just"/>
          <a:r>
            <a:rPr lang="ru-RU" sz="2000" dirty="0">
              <a:latin typeface="Times New Roman" pitchFamily="18" charset="0"/>
              <a:cs typeface="Times New Roman" pitchFamily="18" charset="0"/>
            </a:rPr>
            <a:t>использование наглядных моделей. Во время беседы по содержанию текста - иллюстративное панно. Затем панно условными схемами-моделями сюжетов, которые помогают детям составлять план пересказа. На более поздних этапах простые рисунки-схемы, которые составляют сами дети.</a:t>
          </a:r>
          <a:endParaRPr lang="ru-RU" sz="2000" b="0" u="none" dirty="0">
            <a:latin typeface="Times New Roman" pitchFamily="18" charset="0"/>
            <a:cs typeface="Times New Roman" pitchFamily="18" charset="0"/>
          </a:endParaRPr>
        </a:p>
      </dgm:t>
    </dgm:pt>
    <dgm:pt modelId="{B17214EB-67D6-4A22-BF10-C21365DEF29B}" type="parTrans" cxnId="{969E5B5D-A7A2-4756-AFE1-058EED65D41D}">
      <dgm:prSet/>
      <dgm:spPr/>
      <dgm:t>
        <a:bodyPr/>
        <a:lstStyle/>
        <a:p>
          <a:endParaRPr lang="ru-RU"/>
        </a:p>
      </dgm:t>
    </dgm:pt>
    <dgm:pt modelId="{A40C143B-9E0A-4ACF-ABB3-276BE33A4442}" type="sibTrans" cxnId="{969E5B5D-A7A2-4756-AFE1-058EED65D41D}">
      <dgm:prSet/>
      <dgm:spPr/>
      <dgm:t>
        <a:bodyPr/>
        <a:lstStyle/>
        <a:p>
          <a:endParaRPr lang="ru-RU"/>
        </a:p>
      </dgm:t>
    </dgm:pt>
    <dgm:pt modelId="{B778F4BB-0C67-445E-ACA0-F8F02AD78C69}">
      <dgm:prSet phldrT="[Текст]" custT="1"/>
      <dgm:spPr/>
      <dgm:t>
        <a:bodyPr/>
        <a:lstStyle/>
        <a:p>
          <a:r>
            <a:rPr lang="ru-RU" sz="2400" b="1" dirty="0">
              <a:latin typeface="Times New Roman" pitchFamily="18" charset="0"/>
              <a:cs typeface="Times New Roman" pitchFamily="18" charset="0"/>
            </a:rPr>
            <a:t>Воробьева В. К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CA166298-70B3-49EB-B695-F28CE63A7A49}" type="parTrans" cxnId="{4F9A7935-7DED-4051-94F4-D73E8315EC3C}">
      <dgm:prSet/>
      <dgm:spPr/>
      <dgm:t>
        <a:bodyPr/>
        <a:lstStyle/>
        <a:p>
          <a:endParaRPr lang="ru-RU"/>
        </a:p>
      </dgm:t>
    </dgm:pt>
    <dgm:pt modelId="{44A7B821-5012-4636-A3B9-4D7A56BB5056}" type="sibTrans" cxnId="{4F9A7935-7DED-4051-94F4-D73E8315EC3C}">
      <dgm:prSet/>
      <dgm:spPr/>
      <dgm:t>
        <a:bodyPr/>
        <a:lstStyle/>
        <a:p>
          <a:endParaRPr lang="ru-RU"/>
        </a:p>
      </dgm:t>
    </dgm:pt>
    <dgm:pt modelId="{25C80D8A-FEFF-42F0-B0E8-F652273AA8CB}">
      <dgm:prSet phldrT="[Текст]" custT="1"/>
      <dgm:spPr/>
      <dgm:t>
        <a:bodyPr/>
        <a:lstStyle/>
        <a:p>
          <a:pPr algn="just"/>
          <a:endParaRPr lang="ru-RU" sz="2000" b="0" dirty="0">
            <a:latin typeface="Times New Roman" pitchFamily="18" charset="0"/>
            <a:cs typeface="Times New Roman" pitchFamily="18" charset="0"/>
          </a:endParaRPr>
        </a:p>
      </dgm:t>
    </dgm:pt>
    <dgm:pt modelId="{12465252-2FEC-4344-B553-8F67674ACFA0}" type="parTrans" cxnId="{88268789-7EB0-462F-9A11-305C3A2AE083}">
      <dgm:prSet/>
      <dgm:spPr/>
      <dgm:t>
        <a:bodyPr/>
        <a:lstStyle/>
        <a:p>
          <a:endParaRPr lang="ru-RU"/>
        </a:p>
      </dgm:t>
    </dgm:pt>
    <dgm:pt modelId="{C7A19FEA-640E-4878-9B22-4B2031FA422F}" type="sibTrans" cxnId="{88268789-7EB0-462F-9A11-305C3A2AE083}">
      <dgm:prSet/>
      <dgm:spPr/>
      <dgm:t>
        <a:bodyPr/>
        <a:lstStyle/>
        <a:p>
          <a:endParaRPr lang="ru-RU"/>
        </a:p>
      </dgm:t>
    </dgm:pt>
    <dgm:pt modelId="{23F9FEAC-0F42-4D3F-85EE-9C4423C193A1}">
      <dgm:prSet phldrT="[Текст]" custT="1"/>
      <dgm:spPr/>
      <dgm:t>
        <a:bodyPr/>
        <a:lstStyle/>
        <a:p>
          <a:pPr algn="just"/>
          <a:endParaRPr lang="ru-RU" sz="1800" b="0" u="none" dirty="0">
            <a:latin typeface="Times New Roman" pitchFamily="18" charset="0"/>
            <a:cs typeface="Times New Roman" pitchFamily="18" charset="0"/>
          </a:endParaRPr>
        </a:p>
      </dgm:t>
    </dgm:pt>
    <dgm:pt modelId="{798CC076-A9C3-4F66-8C47-1D80F5235325}" type="parTrans" cxnId="{B65B029D-412B-49C6-9A51-4176E565D425}">
      <dgm:prSet/>
      <dgm:spPr/>
      <dgm:t>
        <a:bodyPr/>
        <a:lstStyle/>
        <a:p>
          <a:endParaRPr lang="ru-RU"/>
        </a:p>
      </dgm:t>
    </dgm:pt>
    <dgm:pt modelId="{358BCFDF-DFA2-42B7-A1B5-441D0D06E16C}" type="sibTrans" cxnId="{B65B029D-412B-49C6-9A51-4176E565D425}">
      <dgm:prSet/>
      <dgm:spPr/>
      <dgm:t>
        <a:bodyPr/>
        <a:lstStyle/>
        <a:p>
          <a:endParaRPr lang="ru-RU"/>
        </a:p>
      </dgm:t>
    </dgm:pt>
    <dgm:pt modelId="{6FE8AC9D-A338-42CB-83A7-B2BB93D8EF51}">
      <dgm:prSet custT="1"/>
      <dgm:spPr/>
      <dgm:t>
        <a:bodyPr/>
        <a:lstStyle/>
        <a:p>
          <a:pPr algn="just"/>
          <a:r>
            <a:rPr lang="ru-RU" sz="2000" dirty="0">
              <a:latin typeface="Times New Roman" pitchFamily="18" charset="0"/>
              <a:cs typeface="Times New Roman" pitchFamily="18" charset="0"/>
            </a:rPr>
            <a:t>Предлагает использовать картинно-графический план. Этот метод хорош для работы с рассказами цепного характера. С помощью картинно-графического плана можно показать детям логику построения рассказа, кроме того, план служит наглядной опорой для пересказа.</a:t>
          </a:r>
        </a:p>
      </dgm:t>
    </dgm:pt>
    <dgm:pt modelId="{86D40451-1D16-444C-A356-5EF6E6C8DEF0}" type="parTrans" cxnId="{1311BDE3-152A-498B-A1FF-582396E50B67}">
      <dgm:prSet/>
      <dgm:spPr/>
      <dgm:t>
        <a:bodyPr/>
        <a:lstStyle/>
        <a:p>
          <a:endParaRPr lang="ru-RU"/>
        </a:p>
      </dgm:t>
    </dgm:pt>
    <dgm:pt modelId="{07E0CBCA-34D2-4504-9B3D-E546E99D4221}" type="sibTrans" cxnId="{1311BDE3-152A-498B-A1FF-582396E50B67}">
      <dgm:prSet/>
      <dgm:spPr/>
      <dgm:t>
        <a:bodyPr/>
        <a:lstStyle/>
        <a:p>
          <a:endParaRPr lang="ru-RU"/>
        </a:p>
      </dgm:t>
    </dgm:pt>
    <dgm:pt modelId="{BFFB4F9D-F642-4170-90A3-6CCAC57B1F63}" type="pres">
      <dgm:prSet presAssocID="{60F3AAD9-696F-4789-994B-8DEB1C1578E8}" presName="Name0" presStyleCnt="0">
        <dgm:presLayoutVars>
          <dgm:dir/>
          <dgm:animLvl val="lvl"/>
          <dgm:resizeHandles val="exact"/>
        </dgm:presLayoutVars>
      </dgm:prSet>
      <dgm:spPr/>
    </dgm:pt>
    <dgm:pt modelId="{D07FA8CD-CF06-4A4D-BE90-56502BB0BCFC}" type="pres">
      <dgm:prSet presAssocID="{F22B6626-56B3-478A-8CC5-00C0BAA240A3}" presName="linNode" presStyleCnt="0"/>
      <dgm:spPr/>
    </dgm:pt>
    <dgm:pt modelId="{AB87EB98-D141-4442-9756-EEBDF8F924D5}" type="pres">
      <dgm:prSet presAssocID="{F22B6626-56B3-478A-8CC5-00C0BAA240A3}" presName="parentText" presStyleLbl="node1" presStyleIdx="0" presStyleCnt="3" custScaleX="91583">
        <dgm:presLayoutVars>
          <dgm:chMax val="1"/>
          <dgm:bulletEnabled val="1"/>
        </dgm:presLayoutVars>
      </dgm:prSet>
      <dgm:spPr/>
    </dgm:pt>
    <dgm:pt modelId="{DA69A387-315C-4F2E-AC4D-DBE3740D5371}" type="pres">
      <dgm:prSet presAssocID="{F22B6626-56B3-478A-8CC5-00C0BAA240A3}" presName="descendantText" presStyleLbl="alignAccFollowNode1" presStyleIdx="0" presStyleCnt="3" custScaleX="114348" custScaleY="116759">
        <dgm:presLayoutVars>
          <dgm:bulletEnabled val="1"/>
        </dgm:presLayoutVars>
      </dgm:prSet>
      <dgm:spPr/>
    </dgm:pt>
    <dgm:pt modelId="{B32FCF74-5A18-4B05-8A90-DB42947E60FF}" type="pres">
      <dgm:prSet presAssocID="{5776D554-3EC7-4580-9C44-184F6E4E01A9}" presName="sp" presStyleCnt="0"/>
      <dgm:spPr/>
    </dgm:pt>
    <dgm:pt modelId="{38107960-5989-4664-B8A2-B7FFF9E10E30}" type="pres">
      <dgm:prSet presAssocID="{42AE36CA-6416-4E87-9A74-D645A7F0EACB}" presName="linNode" presStyleCnt="0"/>
      <dgm:spPr/>
    </dgm:pt>
    <dgm:pt modelId="{A4CE3CB3-8B67-4DC8-81CD-3DA182D5D41E}" type="pres">
      <dgm:prSet presAssocID="{42AE36CA-6416-4E87-9A74-D645A7F0EACB}" presName="parentText" presStyleLbl="node1" presStyleIdx="1" presStyleCnt="3" custScaleX="103689" custLinFactNeighborX="-3" custLinFactNeighborY="988">
        <dgm:presLayoutVars>
          <dgm:chMax val="1"/>
          <dgm:bulletEnabled val="1"/>
        </dgm:presLayoutVars>
      </dgm:prSet>
      <dgm:spPr/>
    </dgm:pt>
    <dgm:pt modelId="{AF89019F-4EE5-4D77-9F6A-FB29F1C74047}" type="pres">
      <dgm:prSet presAssocID="{42AE36CA-6416-4E87-9A74-D645A7F0EACB}" presName="descendantText" presStyleLbl="alignAccFollowNode1" presStyleIdx="1" presStyleCnt="3" custScaleX="130090" custScaleY="131282" custLinFactNeighborX="14230">
        <dgm:presLayoutVars>
          <dgm:bulletEnabled val="1"/>
        </dgm:presLayoutVars>
      </dgm:prSet>
      <dgm:spPr/>
    </dgm:pt>
    <dgm:pt modelId="{D6706647-6411-42E8-ABEC-1BF8F9CE0009}" type="pres">
      <dgm:prSet presAssocID="{796D9FFE-FC06-41EE-92A5-3AAF2BE35779}" presName="sp" presStyleCnt="0"/>
      <dgm:spPr/>
    </dgm:pt>
    <dgm:pt modelId="{66C04B1A-46E7-4A56-9A64-81F596BE1634}" type="pres">
      <dgm:prSet presAssocID="{B778F4BB-0C67-445E-ACA0-F8F02AD78C69}" presName="linNode" presStyleCnt="0"/>
      <dgm:spPr/>
    </dgm:pt>
    <dgm:pt modelId="{91806DE5-0E11-42FA-9719-40085D835601}" type="pres">
      <dgm:prSet presAssocID="{B778F4BB-0C67-445E-ACA0-F8F02AD78C69}" presName="parentText" presStyleLbl="node1" presStyleIdx="2" presStyleCnt="3" custScaleX="106789">
        <dgm:presLayoutVars>
          <dgm:chMax val="1"/>
          <dgm:bulletEnabled val="1"/>
        </dgm:presLayoutVars>
      </dgm:prSet>
      <dgm:spPr/>
    </dgm:pt>
    <dgm:pt modelId="{ACAD7422-95F3-459D-A4E9-6BA3EDE6B9AD}" type="pres">
      <dgm:prSet presAssocID="{B778F4BB-0C67-445E-ACA0-F8F02AD78C69}" presName="descendantText" presStyleLbl="alignAccFollowNode1" presStyleIdx="2" presStyleCnt="3" custScaleX="134779">
        <dgm:presLayoutVars>
          <dgm:bulletEnabled val="1"/>
        </dgm:presLayoutVars>
      </dgm:prSet>
      <dgm:spPr/>
    </dgm:pt>
  </dgm:ptLst>
  <dgm:cxnLst>
    <dgm:cxn modelId="{7BD92837-5668-4691-B150-9739C405CFE0}" type="presOf" srcId="{B778F4BB-0C67-445E-ACA0-F8F02AD78C69}" destId="{91806DE5-0E11-42FA-9719-40085D835601}" srcOrd="0" destOrd="0" presId="urn:microsoft.com/office/officeart/2005/8/layout/vList5"/>
    <dgm:cxn modelId="{88268789-7EB0-462F-9A11-305C3A2AE083}" srcId="{B778F4BB-0C67-445E-ACA0-F8F02AD78C69}" destId="{25C80D8A-FEFF-42F0-B0E8-F652273AA8CB}" srcOrd="0" destOrd="0" parTransId="{12465252-2FEC-4344-B553-8F67674ACFA0}" sibTransId="{C7A19FEA-640E-4878-9B22-4B2031FA422F}"/>
    <dgm:cxn modelId="{BE6BEC02-416B-4583-B3D2-E20BB7AC8761}" type="presOf" srcId="{9E71F4C6-92C6-4F8C-AE64-80CB663F47CE}" destId="{AF89019F-4EE5-4D77-9F6A-FB29F1C74047}" srcOrd="0" destOrd="1" presId="urn:microsoft.com/office/officeart/2005/8/layout/vList5"/>
    <dgm:cxn modelId="{577BAC35-164F-486D-AF1C-6DFFDFD02EA0}" type="presOf" srcId="{25C80D8A-FEFF-42F0-B0E8-F652273AA8CB}" destId="{ACAD7422-95F3-459D-A4E9-6BA3EDE6B9AD}" srcOrd="0" destOrd="0" presId="urn:microsoft.com/office/officeart/2005/8/layout/vList5"/>
    <dgm:cxn modelId="{4F9A7935-7DED-4051-94F4-D73E8315EC3C}" srcId="{60F3AAD9-696F-4789-994B-8DEB1C1578E8}" destId="{B778F4BB-0C67-445E-ACA0-F8F02AD78C69}" srcOrd="2" destOrd="0" parTransId="{CA166298-70B3-49EB-B695-F28CE63A7A49}" sibTransId="{44A7B821-5012-4636-A3B9-4D7A56BB5056}"/>
    <dgm:cxn modelId="{B65B029D-412B-49C6-9A51-4176E565D425}" srcId="{42AE36CA-6416-4E87-9A74-D645A7F0EACB}" destId="{23F9FEAC-0F42-4D3F-85EE-9C4423C193A1}" srcOrd="0" destOrd="0" parTransId="{798CC076-A9C3-4F66-8C47-1D80F5235325}" sibTransId="{358BCFDF-DFA2-42B7-A1B5-441D0D06E16C}"/>
    <dgm:cxn modelId="{725C4057-DA99-4025-9CF6-E028BF3BC97A}" srcId="{F22B6626-56B3-478A-8CC5-00C0BAA240A3}" destId="{8EEA3B27-9C44-44C6-BFE9-83025A3B704E}" srcOrd="0" destOrd="0" parTransId="{838EC744-AB87-4A79-A74F-12B01D38CFF0}" sibTransId="{2A799D5F-1F20-419B-B86F-6655B606FD6C}"/>
    <dgm:cxn modelId="{CBF075C2-2AF0-4416-B03D-638AF17DDA00}" srcId="{60F3AAD9-696F-4789-994B-8DEB1C1578E8}" destId="{42AE36CA-6416-4E87-9A74-D645A7F0EACB}" srcOrd="1" destOrd="0" parTransId="{E96ABBEB-AC8C-4C8F-B33A-68DA7218C21E}" sibTransId="{796D9FFE-FC06-41EE-92A5-3AAF2BE35779}"/>
    <dgm:cxn modelId="{EC7E2F6F-E72D-4019-B1D8-002E18796CEF}" type="presOf" srcId="{60F3AAD9-696F-4789-994B-8DEB1C1578E8}" destId="{BFFB4F9D-F642-4170-90A3-6CCAC57B1F63}" srcOrd="0" destOrd="0" presId="urn:microsoft.com/office/officeart/2005/8/layout/vList5"/>
    <dgm:cxn modelId="{969E5B5D-A7A2-4756-AFE1-058EED65D41D}" srcId="{42AE36CA-6416-4E87-9A74-D645A7F0EACB}" destId="{9E71F4C6-92C6-4F8C-AE64-80CB663F47CE}" srcOrd="1" destOrd="0" parTransId="{B17214EB-67D6-4A22-BF10-C21365DEF29B}" sibTransId="{A40C143B-9E0A-4ACF-ABB3-276BE33A4442}"/>
    <dgm:cxn modelId="{D42B17CB-6BE4-405B-A8C2-B62B88E54924}" type="presOf" srcId="{23F9FEAC-0F42-4D3F-85EE-9C4423C193A1}" destId="{AF89019F-4EE5-4D77-9F6A-FB29F1C74047}" srcOrd="0" destOrd="0" presId="urn:microsoft.com/office/officeart/2005/8/layout/vList5"/>
    <dgm:cxn modelId="{8182552B-99D8-48EB-88B3-414AFB3702AF}" type="presOf" srcId="{42AE36CA-6416-4E87-9A74-D645A7F0EACB}" destId="{A4CE3CB3-8B67-4DC8-81CD-3DA182D5D41E}" srcOrd="0" destOrd="0" presId="urn:microsoft.com/office/officeart/2005/8/layout/vList5"/>
    <dgm:cxn modelId="{09A8822E-458E-4128-BCFE-DB3D7D4731DD}" srcId="{60F3AAD9-696F-4789-994B-8DEB1C1578E8}" destId="{F22B6626-56B3-478A-8CC5-00C0BAA240A3}" srcOrd="0" destOrd="0" parTransId="{957A29F1-E282-4D15-AB69-3059AD7158ED}" sibTransId="{5776D554-3EC7-4580-9C44-184F6E4E01A9}"/>
    <dgm:cxn modelId="{1311BDE3-152A-498B-A1FF-582396E50B67}" srcId="{B778F4BB-0C67-445E-ACA0-F8F02AD78C69}" destId="{6FE8AC9D-A338-42CB-83A7-B2BB93D8EF51}" srcOrd="1" destOrd="0" parTransId="{86D40451-1D16-444C-A356-5EF6E6C8DEF0}" sibTransId="{07E0CBCA-34D2-4504-9B3D-E546E99D4221}"/>
    <dgm:cxn modelId="{91B601E3-F6DD-4F39-B2B3-292F6904416F}" type="presOf" srcId="{8EEA3B27-9C44-44C6-BFE9-83025A3B704E}" destId="{DA69A387-315C-4F2E-AC4D-DBE3740D5371}" srcOrd="0" destOrd="0" presId="urn:microsoft.com/office/officeart/2005/8/layout/vList5"/>
    <dgm:cxn modelId="{12E3577D-B117-403F-A025-86C00533A1D0}" type="presOf" srcId="{F22B6626-56B3-478A-8CC5-00C0BAA240A3}" destId="{AB87EB98-D141-4442-9756-EEBDF8F924D5}" srcOrd="0" destOrd="0" presId="urn:microsoft.com/office/officeart/2005/8/layout/vList5"/>
    <dgm:cxn modelId="{22EB56D8-3679-4F8B-8505-12EB1285FF50}" type="presOf" srcId="{6FE8AC9D-A338-42CB-83A7-B2BB93D8EF51}" destId="{ACAD7422-95F3-459D-A4E9-6BA3EDE6B9AD}" srcOrd="0" destOrd="1" presId="urn:microsoft.com/office/officeart/2005/8/layout/vList5"/>
    <dgm:cxn modelId="{903D832D-890E-4DF9-8BA4-93306F42A50C}" type="presParOf" srcId="{BFFB4F9D-F642-4170-90A3-6CCAC57B1F63}" destId="{D07FA8CD-CF06-4A4D-BE90-56502BB0BCFC}" srcOrd="0" destOrd="0" presId="urn:microsoft.com/office/officeart/2005/8/layout/vList5"/>
    <dgm:cxn modelId="{9EDDB5B0-DE24-4127-B2C5-CB972A3972FA}" type="presParOf" srcId="{D07FA8CD-CF06-4A4D-BE90-56502BB0BCFC}" destId="{AB87EB98-D141-4442-9756-EEBDF8F924D5}" srcOrd="0" destOrd="0" presId="urn:microsoft.com/office/officeart/2005/8/layout/vList5"/>
    <dgm:cxn modelId="{2483357B-65C3-4F6F-9E6B-7158AC391D94}" type="presParOf" srcId="{D07FA8CD-CF06-4A4D-BE90-56502BB0BCFC}" destId="{DA69A387-315C-4F2E-AC4D-DBE3740D5371}" srcOrd="1" destOrd="0" presId="urn:microsoft.com/office/officeart/2005/8/layout/vList5"/>
    <dgm:cxn modelId="{2A82D4B4-AE31-4C1C-9BA7-3A35D0FD480F}" type="presParOf" srcId="{BFFB4F9D-F642-4170-90A3-6CCAC57B1F63}" destId="{B32FCF74-5A18-4B05-8A90-DB42947E60FF}" srcOrd="1" destOrd="0" presId="urn:microsoft.com/office/officeart/2005/8/layout/vList5"/>
    <dgm:cxn modelId="{23691A5C-A31A-4A96-BF38-7BB8BCBF0705}" type="presParOf" srcId="{BFFB4F9D-F642-4170-90A3-6CCAC57B1F63}" destId="{38107960-5989-4664-B8A2-B7FFF9E10E30}" srcOrd="2" destOrd="0" presId="urn:microsoft.com/office/officeart/2005/8/layout/vList5"/>
    <dgm:cxn modelId="{92E6F8B2-0FAC-4D61-B191-588C2932380A}" type="presParOf" srcId="{38107960-5989-4664-B8A2-B7FFF9E10E30}" destId="{A4CE3CB3-8B67-4DC8-81CD-3DA182D5D41E}" srcOrd="0" destOrd="0" presId="urn:microsoft.com/office/officeart/2005/8/layout/vList5"/>
    <dgm:cxn modelId="{7CB59508-36E0-4DA4-A6FC-837A51691689}" type="presParOf" srcId="{38107960-5989-4664-B8A2-B7FFF9E10E30}" destId="{AF89019F-4EE5-4D77-9F6A-FB29F1C74047}" srcOrd="1" destOrd="0" presId="urn:microsoft.com/office/officeart/2005/8/layout/vList5"/>
    <dgm:cxn modelId="{15F9F4E8-4BA8-4204-B9E4-5C83C502F288}" type="presParOf" srcId="{BFFB4F9D-F642-4170-90A3-6CCAC57B1F63}" destId="{D6706647-6411-42E8-ABEC-1BF8F9CE0009}" srcOrd="3" destOrd="0" presId="urn:microsoft.com/office/officeart/2005/8/layout/vList5"/>
    <dgm:cxn modelId="{0C202488-2A6A-4367-AEC6-9482FE5824BE}" type="presParOf" srcId="{BFFB4F9D-F642-4170-90A3-6CCAC57B1F63}" destId="{66C04B1A-46E7-4A56-9A64-81F596BE1634}" srcOrd="4" destOrd="0" presId="urn:microsoft.com/office/officeart/2005/8/layout/vList5"/>
    <dgm:cxn modelId="{85EEC237-FAF4-4F55-ABFC-03AC1CEDA47D}" type="presParOf" srcId="{66C04B1A-46E7-4A56-9A64-81F596BE1634}" destId="{91806DE5-0E11-42FA-9719-40085D835601}" srcOrd="0" destOrd="0" presId="urn:microsoft.com/office/officeart/2005/8/layout/vList5"/>
    <dgm:cxn modelId="{FDBE898E-9403-4AE9-AA54-4758E2D4E845}" type="presParOf" srcId="{66C04B1A-46E7-4A56-9A64-81F596BE1634}" destId="{ACAD7422-95F3-459D-A4E9-6BA3EDE6B9A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0F3AAD9-696F-4789-994B-8DEB1C1578E8}" type="doc">
      <dgm:prSet loTypeId="urn:microsoft.com/office/officeart/2005/8/layout/vList5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22B6626-56B3-478A-8CC5-00C0BAA240A3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800" b="1" dirty="0">
              <a:latin typeface="Times New Roman" pitchFamily="18" charset="0"/>
              <a:cs typeface="Times New Roman" pitchFamily="18" charset="0"/>
            </a:rPr>
            <a:t>Жукова О. В. </a:t>
          </a:r>
        </a:p>
        <a:p>
          <a:pPr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b="1" dirty="0">
            <a:latin typeface="Times New Roman" pitchFamily="18" charset="0"/>
            <a:cs typeface="Times New Roman" pitchFamily="18" charset="0"/>
          </a:endParaRPr>
        </a:p>
      </dgm:t>
    </dgm:pt>
    <dgm:pt modelId="{957A29F1-E282-4D15-AB69-3059AD7158ED}" type="parTrans" cxnId="{09A8822E-458E-4128-BCFE-DB3D7D4731DD}">
      <dgm:prSet/>
      <dgm:spPr/>
      <dgm:t>
        <a:bodyPr/>
        <a:lstStyle/>
        <a:p>
          <a:endParaRPr lang="ru-RU"/>
        </a:p>
      </dgm:t>
    </dgm:pt>
    <dgm:pt modelId="{5776D554-3EC7-4580-9C44-184F6E4E01A9}" type="sibTrans" cxnId="{09A8822E-458E-4128-BCFE-DB3D7D4731DD}">
      <dgm:prSet/>
      <dgm:spPr/>
      <dgm:t>
        <a:bodyPr/>
        <a:lstStyle/>
        <a:p>
          <a:endParaRPr lang="ru-RU"/>
        </a:p>
      </dgm:t>
    </dgm:pt>
    <dgm:pt modelId="{8EEA3B27-9C44-44C6-BFE9-83025A3B704E}">
      <dgm:prSet phldrT="[Текст]" custT="1"/>
      <dgm:spPr/>
      <dgm:t>
        <a:bodyPr/>
        <a:lstStyle/>
        <a:p>
          <a:pPr algn="just"/>
          <a:r>
            <a:rPr lang="ru-RU" sz="1800" dirty="0">
              <a:latin typeface="Times New Roman" pitchFamily="18" charset="0"/>
              <a:cs typeface="Times New Roman" pitchFamily="18" charset="0"/>
            </a:rPr>
            <a:t>прием наглядного моделирования, графический способ предоставления информации – моделью. Условные заместители (элементы модели) символы разнообразного характера: геометрические фигуры; символические изображения предметов,  планы и условные обозначения, используемые в них; и многие другие.</a:t>
          </a:r>
          <a:endParaRPr lang="ru-RU" sz="1800" dirty="0"/>
        </a:p>
      </dgm:t>
    </dgm:pt>
    <dgm:pt modelId="{838EC744-AB87-4A79-A74F-12B01D38CFF0}" type="parTrans" cxnId="{725C4057-DA99-4025-9CF6-E028BF3BC97A}">
      <dgm:prSet/>
      <dgm:spPr/>
      <dgm:t>
        <a:bodyPr/>
        <a:lstStyle/>
        <a:p>
          <a:endParaRPr lang="ru-RU"/>
        </a:p>
      </dgm:t>
    </dgm:pt>
    <dgm:pt modelId="{2A799D5F-1F20-419B-B86F-6655B606FD6C}" type="sibTrans" cxnId="{725C4057-DA99-4025-9CF6-E028BF3BC97A}">
      <dgm:prSet/>
      <dgm:spPr/>
      <dgm:t>
        <a:bodyPr/>
        <a:lstStyle/>
        <a:p>
          <a:endParaRPr lang="ru-RU"/>
        </a:p>
      </dgm:t>
    </dgm:pt>
    <dgm:pt modelId="{42AE36CA-6416-4E87-9A74-D645A7F0EACB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800" b="1" dirty="0">
              <a:latin typeface="Times New Roman" pitchFamily="18" charset="0"/>
              <a:cs typeface="Times New Roman" pitchFamily="18" charset="0"/>
            </a:rPr>
            <a:t>Ткаченко 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800" b="1" dirty="0">
              <a:latin typeface="Times New Roman" pitchFamily="18" charset="0"/>
              <a:cs typeface="Times New Roman" pitchFamily="18" charset="0"/>
            </a:rPr>
            <a:t>Т. А. </a:t>
          </a:r>
        </a:p>
        <a:p>
          <a:pPr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dirty="0"/>
        </a:p>
      </dgm:t>
    </dgm:pt>
    <dgm:pt modelId="{E96ABBEB-AC8C-4C8F-B33A-68DA7218C21E}" type="parTrans" cxnId="{CBF075C2-2AF0-4416-B03D-638AF17DDA00}">
      <dgm:prSet/>
      <dgm:spPr/>
      <dgm:t>
        <a:bodyPr/>
        <a:lstStyle/>
        <a:p>
          <a:endParaRPr lang="ru-RU"/>
        </a:p>
      </dgm:t>
    </dgm:pt>
    <dgm:pt modelId="{796D9FFE-FC06-41EE-92A5-3AAF2BE35779}" type="sibTrans" cxnId="{CBF075C2-2AF0-4416-B03D-638AF17DDA00}">
      <dgm:prSet/>
      <dgm:spPr/>
      <dgm:t>
        <a:bodyPr/>
        <a:lstStyle/>
        <a:p>
          <a:endParaRPr lang="ru-RU"/>
        </a:p>
      </dgm:t>
    </dgm:pt>
    <dgm:pt modelId="{B778F4BB-0C67-445E-ACA0-F8F02AD78C69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dirty="0" err="1">
              <a:latin typeface="Times New Roman" pitchFamily="18" charset="0"/>
              <a:cs typeface="Times New Roman" pitchFamily="18" charset="0"/>
            </a:rPr>
            <a:t>Глухов</a:t>
          </a:r>
          <a:r>
            <a:rPr lang="ru-RU" sz="2400" b="1" dirty="0">
              <a:latin typeface="Times New Roman" pitchFamily="18" charset="0"/>
              <a:cs typeface="Times New Roman" pitchFamily="18" charset="0"/>
            </a:rPr>
            <a:t> В. П.</a:t>
          </a:r>
        </a:p>
        <a:p>
          <a:pPr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CA166298-70B3-49EB-B695-F28CE63A7A49}" type="parTrans" cxnId="{4F9A7935-7DED-4051-94F4-D73E8315EC3C}">
      <dgm:prSet/>
      <dgm:spPr/>
      <dgm:t>
        <a:bodyPr/>
        <a:lstStyle/>
        <a:p>
          <a:endParaRPr lang="ru-RU"/>
        </a:p>
      </dgm:t>
    </dgm:pt>
    <dgm:pt modelId="{44A7B821-5012-4636-A3B9-4D7A56BB5056}" type="sibTrans" cxnId="{4F9A7935-7DED-4051-94F4-D73E8315EC3C}">
      <dgm:prSet/>
      <dgm:spPr/>
      <dgm:t>
        <a:bodyPr/>
        <a:lstStyle/>
        <a:p>
          <a:endParaRPr lang="ru-RU"/>
        </a:p>
      </dgm:t>
    </dgm:pt>
    <dgm:pt modelId="{25C80D8A-FEFF-42F0-B0E8-F652273AA8CB}">
      <dgm:prSet phldrT="[Текст]" custT="1"/>
      <dgm:spPr/>
      <dgm:t>
        <a:bodyPr/>
        <a:lstStyle/>
        <a:p>
          <a:pPr algn="just"/>
          <a:r>
            <a:rPr lang="ru-RU" sz="1800" dirty="0">
              <a:latin typeface="Times New Roman" pitchFamily="18" charset="0"/>
              <a:cs typeface="Times New Roman" pitchFamily="18" charset="0"/>
            </a:rPr>
            <a:t>предлагает вспомогательные методические приемы, облегчающие составление связного последовательного сообщения, что особенно важно на начальных этапах работы. На первом году обучения дети овладевают навыками воспроизведения текста с опорой на иллюстративный материал и помощь педагога. </a:t>
          </a:r>
          <a:endParaRPr lang="ru-RU" sz="2000" b="0" dirty="0">
            <a:latin typeface="Times New Roman" pitchFamily="18" charset="0"/>
            <a:cs typeface="Times New Roman" pitchFamily="18" charset="0"/>
          </a:endParaRPr>
        </a:p>
      </dgm:t>
    </dgm:pt>
    <dgm:pt modelId="{12465252-2FEC-4344-B553-8F67674ACFA0}" type="parTrans" cxnId="{88268789-7EB0-462F-9A11-305C3A2AE083}">
      <dgm:prSet/>
      <dgm:spPr/>
      <dgm:t>
        <a:bodyPr/>
        <a:lstStyle/>
        <a:p>
          <a:endParaRPr lang="ru-RU"/>
        </a:p>
      </dgm:t>
    </dgm:pt>
    <dgm:pt modelId="{C7A19FEA-640E-4878-9B22-4B2031FA422F}" type="sibTrans" cxnId="{88268789-7EB0-462F-9A11-305C3A2AE083}">
      <dgm:prSet/>
      <dgm:spPr/>
      <dgm:t>
        <a:bodyPr/>
        <a:lstStyle/>
        <a:p>
          <a:endParaRPr lang="ru-RU"/>
        </a:p>
      </dgm:t>
    </dgm:pt>
    <dgm:pt modelId="{23F9FEAC-0F42-4D3F-85EE-9C4423C193A1}">
      <dgm:prSet phldrT="[Текст]" custT="1"/>
      <dgm:spPr/>
      <dgm:t>
        <a:bodyPr/>
        <a:lstStyle/>
        <a:p>
          <a:pPr algn="just"/>
          <a:endParaRPr lang="ru-RU" sz="1800" b="0" u="none" dirty="0">
            <a:latin typeface="Times New Roman" pitchFamily="18" charset="0"/>
            <a:cs typeface="Times New Roman" pitchFamily="18" charset="0"/>
          </a:endParaRPr>
        </a:p>
      </dgm:t>
    </dgm:pt>
    <dgm:pt modelId="{798CC076-A9C3-4F66-8C47-1D80F5235325}" type="parTrans" cxnId="{B65B029D-412B-49C6-9A51-4176E565D425}">
      <dgm:prSet/>
      <dgm:spPr/>
      <dgm:t>
        <a:bodyPr/>
        <a:lstStyle/>
        <a:p>
          <a:endParaRPr lang="ru-RU"/>
        </a:p>
      </dgm:t>
    </dgm:pt>
    <dgm:pt modelId="{358BCFDF-DFA2-42B7-A1B5-441D0D06E16C}" type="sibTrans" cxnId="{B65B029D-412B-49C6-9A51-4176E565D425}">
      <dgm:prSet/>
      <dgm:spPr/>
      <dgm:t>
        <a:bodyPr/>
        <a:lstStyle/>
        <a:p>
          <a:endParaRPr lang="ru-RU"/>
        </a:p>
      </dgm:t>
    </dgm:pt>
    <dgm:pt modelId="{9CDFDC19-B2D7-4FE8-98C9-A56364BE780A}">
      <dgm:prSet custT="1"/>
      <dgm:spPr/>
      <dgm:t>
        <a:bodyPr/>
        <a:lstStyle/>
        <a:p>
          <a:pPr algn="just"/>
          <a:r>
            <a:rPr lang="ru-RU" sz="2000" dirty="0">
              <a:latin typeface="Times New Roman" pitchFamily="18" charset="0"/>
              <a:cs typeface="Times New Roman" pitchFamily="18" charset="0"/>
            </a:rPr>
            <a:t>В пересказе по опорным сигналам она предлагает использовать схематические картинки, для изготовления которых логопедам и воспитателям не понадобятся художественные способности.</a:t>
          </a:r>
        </a:p>
      </dgm:t>
    </dgm:pt>
    <dgm:pt modelId="{A9AFB4C2-ED7D-445D-BE3F-D4B2F3B937A3}" type="parTrans" cxnId="{216C04F9-7954-4975-88FA-FFDDD2F886D6}">
      <dgm:prSet/>
      <dgm:spPr/>
      <dgm:t>
        <a:bodyPr/>
        <a:lstStyle/>
        <a:p>
          <a:endParaRPr lang="ru-RU"/>
        </a:p>
      </dgm:t>
    </dgm:pt>
    <dgm:pt modelId="{E3E6AB9B-998C-45DB-8480-4E0180CB3D94}" type="sibTrans" cxnId="{216C04F9-7954-4975-88FA-FFDDD2F886D6}">
      <dgm:prSet/>
      <dgm:spPr/>
      <dgm:t>
        <a:bodyPr/>
        <a:lstStyle/>
        <a:p>
          <a:endParaRPr lang="ru-RU"/>
        </a:p>
      </dgm:t>
    </dgm:pt>
    <dgm:pt modelId="{BFFB4F9D-F642-4170-90A3-6CCAC57B1F63}" type="pres">
      <dgm:prSet presAssocID="{60F3AAD9-696F-4789-994B-8DEB1C1578E8}" presName="Name0" presStyleCnt="0">
        <dgm:presLayoutVars>
          <dgm:dir/>
          <dgm:animLvl val="lvl"/>
          <dgm:resizeHandles val="exact"/>
        </dgm:presLayoutVars>
      </dgm:prSet>
      <dgm:spPr/>
    </dgm:pt>
    <dgm:pt modelId="{D07FA8CD-CF06-4A4D-BE90-56502BB0BCFC}" type="pres">
      <dgm:prSet presAssocID="{F22B6626-56B3-478A-8CC5-00C0BAA240A3}" presName="linNode" presStyleCnt="0"/>
      <dgm:spPr/>
    </dgm:pt>
    <dgm:pt modelId="{AB87EB98-D141-4442-9756-EEBDF8F924D5}" type="pres">
      <dgm:prSet presAssocID="{F22B6626-56B3-478A-8CC5-00C0BAA240A3}" presName="parentText" presStyleLbl="node1" presStyleIdx="0" presStyleCnt="3" custScaleX="91583">
        <dgm:presLayoutVars>
          <dgm:chMax val="1"/>
          <dgm:bulletEnabled val="1"/>
        </dgm:presLayoutVars>
      </dgm:prSet>
      <dgm:spPr/>
    </dgm:pt>
    <dgm:pt modelId="{DA69A387-315C-4F2E-AC4D-DBE3740D5371}" type="pres">
      <dgm:prSet presAssocID="{F22B6626-56B3-478A-8CC5-00C0BAA240A3}" presName="descendantText" presStyleLbl="alignAccFollowNode1" presStyleIdx="0" presStyleCnt="3" custScaleX="111541" custScaleY="124588">
        <dgm:presLayoutVars>
          <dgm:bulletEnabled val="1"/>
        </dgm:presLayoutVars>
      </dgm:prSet>
      <dgm:spPr/>
    </dgm:pt>
    <dgm:pt modelId="{B32FCF74-5A18-4B05-8A90-DB42947E60FF}" type="pres">
      <dgm:prSet presAssocID="{5776D554-3EC7-4580-9C44-184F6E4E01A9}" presName="sp" presStyleCnt="0"/>
      <dgm:spPr/>
    </dgm:pt>
    <dgm:pt modelId="{38107960-5989-4664-B8A2-B7FFF9E10E30}" type="pres">
      <dgm:prSet presAssocID="{42AE36CA-6416-4E87-9A74-D645A7F0EACB}" presName="linNode" presStyleCnt="0"/>
      <dgm:spPr/>
    </dgm:pt>
    <dgm:pt modelId="{A4CE3CB3-8B67-4DC8-81CD-3DA182D5D41E}" type="pres">
      <dgm:prSet presAssocID="{42AE36CA-6416-4E87-9A74-D645A7F0EACB}" presName="parentText" presStyleLbl="node1" presStyleIdx="1" presStyleCnt="3" custScaleX="103689" custLinFactNeighborX="-3" custLinFactNeighborY="988">
        <dgm:presLayoutVars>
          <dgm:chMax val="1"/>
          <dgm:bulletEnabled val="1"/>
        </dgm:presLayoutVars>
      </dgm:prSet>
      <dgm:spPr/>
    </dgm:pt>
    <dgm:pt modelId="{AF89019F-4EE5-4D77-9F6A-FB29F1C74047}" type="pres">
      <dgm:prSet presAssocID="{42AE36CA-6416-4E87-9A74-D645A7F0EACB}" presName="descendantText" presStyleLbl="alignAccFollowNode1" presStyleIdx="1" presStyleCnt="3" custScaleX="130090" custScaleY="94815" custLinFactNeighborX="14230">
        <dgm:presLayoutVars>
          <dgm:bulletEnabled val="1"/>
        </dgm:presLayoutVars>
      </dgm:prSet>
      <dgm:spPr/>
    </dgm:pt>
    <dgm:pt modelId="{D6706647-6411-42E8-ABEC-1BF8F9CE0009}" type="pres">
      <dgm:prSet presAssocID="{796D9FFE-FC06-41EE-92A5-3AAF2BE35779}" presName="sp" presStyleCnt="0"/>
      <dgm:spPr/>
    </dgm:pt>
    <dgm:pt modelId="{66C04B1A-46E7-4A56-9A64-81F596BE1634}" type="pres">
      <dgm:prSet presAssocID="{B778F4BB-0C67-445E-ACA0-F8F02AD78C69}" presName="linNode" presStyleCnt="0"/>
      <dgm:spPr/>
    </dgm:pt>
    <dgm:pt modelId="{91806DE5-0E11-42FA-9719-40085D835601}" type="pres">
      <dgm:prSet presAssocID="{B778F4BB-0C67-445E-ACA0-F8F02AD78C69}" presName="parentText" presStyleLbl="node1" presStyleIdx="2" presStyleCnt="3" custScaleX="106789" custLinFactNeighborX="-18" custLinFactNeighborY="7026">
        <dgm:presLayoutVars>
          <dgm:chMax val="1"/>
          <dgm:bulletEnabled val="1"/>
        </dgm:presLayoutVars>
      </dgm:prSet>
      <dgm:spPr/>
    </dgm:pt>
    <dgm:pt modelId="{ACAD7422-95F3-459D-A4E9-6BA3EDE6B9AD}" type="pres">
      <dgm:prSet presAssocID="{B778F4BB-0C67-445E-ACA0-F8F02AD78C69}" presName="descendantText" presStyleLbl="alignAccFollowNode1" presStyleIdx="2" presStyleCnt="3" custScaleX="134779">
        <dgm:presLayoutVars>
          <dgm:bulletEnabled val="1"/>
        </dgm:presLayoutVars>
      </dgm:prSet>
      <dgm:spPr/>
    </dgm:pt>
  </dgm:ptLst>
  <dgm:cxnLst>
    <dgm:cxn modelId="{BCB03D44-359C-4E49-9039-DDB0B53D06F8}" type="presOf" srcId="{23F9FEAC-0F42-4D3F-85EE-9C4423C193A1}" destId="{AF89019F-4EE5-4D77-9F6A-FB29F1C74047}" srcOrd="0" destOrd="0" presId="urn:microsoft.com/office/officeart/2005/8/layout/vList5"/>
    <dgm:cxn modelId="{8B0724B1-93CE-426F-B4E0-B8768731D07D}" type="presOf" srcId="{B778F4BB-0C67-445E-ACA0-F8F02AD78C69}" destId="{91806DE5-0E11-42FA-9719-40085D835601}" srcOrd="0" destOrd="0" presId="urn:microsoft.com/office/officeart/2005/8/layout/vList5"/>
    <dgm:cxn modelId="{0759F955-FD53-4273-A426-4C320C1507B2}" type="presOf" srcId="{9CDFDC19-B2D7-4FE8-98C9-A56364BE780A}" destId="{AF89019F-4EE5-4D77-9F6A-FB29F1C74047}" srcOrd="0" destOrd="1" presId="urn:microsoft.com/office/officeart/2005/8/layout/vList5"/>
    <dgm:cxn modelId="{88268789-7EB0-462F-9A11-305C3A2AE083}" srcId="{B778F4BB-0C67-445E-ACA0-F8F02AD78C69}" destId="{25C80D8A-FEFF-42F0-B0E8-F652273AA8CB}" srcOrd="0" destOrd="0" parTransId="{12465252-2FEC-4344-B553-8F67674ACFA0}" sibTransId="{C7A19FEA-640E-4878-9B22-4B2031FA422F}"/>
    <dgm:cxn modelId="{216C04F9-7954-4975-88FA-FFDDD2F886D6}" srcId="{42AE36CA-6416-4E87-9A74-D645A7F0EACB}" destId="{9CDFDC19-B2D7-4FE8-98C9-A56364BE780A}" srcOrd="1" destOrd="0" parTransId="{A9AFB4C2-ED7D-445D-BE3F-D4B2F3B937A3}" sibTransId="{E3E6AB9B-998C-45DB-8480-4E0180CB3D94}"/>
    <dgm:cxn modelId="{4F9A7935-7DED-4051-94F4-D73E8315EC3C}" srcId="{60F3AAD9-696F-4789-994B-8DEB1C1578E8}" destId="{B778F4BB-0C67-445E-ACA0-F8F02AD78C69}" srcOrd="2" destOrd="0" parTransId="{CA166298-70B3-49EB-B695-F28CE63A7A49}" sibTransId="{44A7B821-5012-4636-A3B9-4D7A56BB5056}"/>
    <dgm:cxn modelId="{2DDF4D82-FFCA-47DE-AB96-A5047AE2F2DD}" type="presOf" srcId="{F22B6626-56B3-478A-8CC5-00C0BAA240A3}" destId="{AB87EB98-D141-4442-9756-EEBDF8F924D5}" srcOrd="0" destOrd="0" presId="urn:microsoft.com/office/officeart/2005/8/layout/vList5"/>
    <dgm:cxn modelId="{B65B029D-412B-49C6-9A51-4176E565D425}" srcId="{42AE36CA-6416-4E87-9A74-D645A7F0EACB}" destId="{23F9FEAC-0F42-4D3F-85EE-9C4423C193A1}" srcOrd="0" destOrd="0" parTransId="{798CC076-A9C3-4F66-8C47-1D80F5235325}" sibTransId="{358BCFDF-DFA2-42B7-A1B5-441D0D06E16C}"/>
    <dgm:cxn modelId="{725C4057-DA99-4025-9CF6-E028BF3BC97A}" srcId="{F22B6626-56B3-478A-8CC5-00C0BAA240A3}" destId="{8EEA3B27-9C44-44C6-BFE9-83025A3B704E}" srcOrd="0" destOrd="0" parTransId="{838EC744-AB87-4A79-A74F-12B01D38CFF0}" sibTransId="{2A799D5F-1F20-419B-B86F-6655B606FD6C}"/>
    <dgm:cxn modelId="{CBF075C2-2AF0-4416-B03D-638AF17DDA00}" srcId="{60F3AAD9-696F-4789-994B-8DEB1C1578E8}" destId="{42AE36CA-6416-4E87-9A74-D645A7F0EACB}" srcOrd="1" destOrd="0" parTransId="{E96ABBEB-AC8C-4C8F-B33A-68DA7218C21E}" sibTransId="{796D9FFE-FC06-41EE-92A5-3AAF2BE35779}"/>
    <dgm:cxn modelId="{6C55B069-58E3-40FD-B9B6-C4E8923E5791}" type="presOf" srcId="{42AE36CA-6416-4E87-9A74-D645A7F0EACB}" destId="{A4CE3CB3-8B67-4DC8-81CD-3DA182D5D41E}" srcOrd="0" destOrd="0" presId="urn:microsoft.com/office/officeart/2005/8/layout/vList5"/>
    <dgm:cxn modelId="{81DBEE60-A2FC-4C13-8B54-C0ED772BC3AB}" type="presOf" srcId="{25C80D8A-FEFF-42F0-B0E8-F652273AA8CB}" destId="{ACAD7422-95F3-459D-A4E9-6BA3EDE6B9AD}" srcOrd="0" destOrd="0" presId="urn:microsoft.com/office/officeart/2005/8/layout/vList5"/>
    <dgm:cxn modelId="{09A8822E-458E-4128-BCFE-DB3D7D4731DD}" srcId="{60F3AAD9-696F-4789-994B-8DEB1C1578E8}" destId="{F22B6626-56B3-478A-8CC5-00C0BAA240A3}" srcOrd="0" destOrd="0" parTransId="{957A29F1-E282-4D15-AB69-3059AD7158ED}" sibTransId="{5776D554-3EC7-4580-9C44-184F6E4E01A9}"/>
    <dgm:cxn modelId="{D4F3096B-E838-471E-8F76-63E9E5FACEB0}" type="presOf" srcId="{8EEA3B27-9C44-44C6-BFE9-83025A3B704E}" destId="{DA69A387-315C-4F2E-AC4D-DBE3740D5371}" srcOrd="0" destOrd="0" presId="urn:microsoft.com/office/officeart/2005/8/layout/vList5"/>
    <dgm:cxn modelId="{0C271EB7-C0EA-4FD2-960F-2F3C570D2EC2}" type="presOf" srcId="{60F3AAD9-696F-4789-994B-8DEB1C1578E8}" destId="{BFFB4F9D-F642-4170-90A3-6CCAC57B1F63}" srcOrd="0" destOrd="0" presId="urn:microsoft.com/office/officeart/2005/8/layout/vList5"/>
    <dgm:cxn modelId="{1FD99E8F-A6FE-4A8F-8B45-400BBA3297C8}" type="presParOf" srcId="{BFFB4F9D-F642-4170-90A3-6CCAC57B1F63}" destId="{D07FA8CD-CF06-4A4D-BE90-56502BB0BCFC}" srcOrd="0" destOrd="0" presId="urn:microsoft.com/office/officeart/2005/8/layout/vList5"/>
    <dgm:cxn modelId="{382AD2DC-D3AD-4065-B474-A38C91081A3F}" type="presParOf" srcId="{D07FA8CD-CF06-4A4D-BE90-56502BB0BCFC}" destId="{AB87EB98-D141-4442-9756-EEBDF8F924D5}" srcOrd="0" destOrd="0" presId="urn:microsoft.com/office/officeart/2005/8/layout/vList5"/>
    <dgm:cxn modelId="{C4DF4534-6D5E-4A3D-B510-8CB68AE455E6}" type="presParOf" srcId="{D07FA8CD-CF06-4A4D-BE90-56502BB0BCFC}" destId="{DA69A387-315C-4F2E-AC4D-DBE3740D5371}" srcOrd="1" destOrd="0" presId="urn:microsoft.com/office/officeart/2005/8/layout/vList5"/>
    <dgm:cxn modelId="{43CDC636-2908-4E31-A2EE-D969F3648801}" type="presParOf" srcId="{BFFB4F9D-F642-4170-90A3-6CCAC57B1F63}" destId="{B32FCF74-5A18-4B05-8A90-DB42947E60FF}" srcOrd="1" destOrd="0" presId="urn:microsoft.com/office/officeart/2005/8/layout/vList5"/>
    <dgm:cxn modelId="{D50B3955-03FF-4370-928C-5C11D5AD1A33}" type="presParOf" srcId="{BFFB4F9D-F642-4170-90A3-6CCAC57B1F63}" destId="{38107960-5989-4664-B8A2-B7FFF9E10E30}" srcOrd="2" destOrd="0" presId="urn:microsoft.com/office/officeart/2005/8/layout/vList5"/>
    <dgm:cxn modelId="{F13C700F-BB87-48E5-8CB9-2F806A970006}" type="presParOf" srcId="{38107960-5989-4664-B8A2-B7FFF9E10E30}" destId="{A4CE3CB3-8B67-4DC8-81CD-3DA182D5D41E}" srcOrd="0" destOrd="0" presId="urn:microsoft.com/office/officeart/2005/8/layout/vList5"/>
    <dgm:cxn modelId="{AFBC6AB5-62FE-4634-9122-4416A074EA95}" type="presParOf" srcId="{38107960-5989-4664-B8A2-B7FFF9E10E30}" destId="{AF89019F-4EE5-4D77-9F6A-FB29F1C74047}" srcOrd="1" destOrd="0" presId="urn:microsoft.com/office/officeart/2005/8/layout/vList5"/>
    <dgm:cxn modelId="{55313F8C-DE37-4C6C-970C-1163654E28A3}" type="presParOf" srcId="{BFFB4F9D-F642-4170-90A3-6CCAC57B1F63}" destId="{D6706647-6411-42E8-ABEC-1BF8F9CE0009}" srcOrd="3" destOrd="0" presId="urn:microsoft.com/office/officeart/2005/8/layout/vList5"/>
    <dgm:cxn modelId="{620DB5F0-6D77-4BA5-A2F3-E3AE80382132}" type="presParOf" srcId="{BFFB4F9D-F642-4170-90A3-6CCAC57B1F63}" destId="{66C04B1A-46E7-4A56-9A64-81F596BE1634}" srcOrd="4" destOrd="0" presId="urn:microsoft.com/office/officeart/2005/8/layout/vList5"/>
    <dgm:cxn modelId="{25E9C8D1-CBF3-47B8-8C70-8808AA466274}" type="presParOf" srcId="{66C04B1A-46E7-4A56-9A64-81F596BE1634}" destId="{91806DE5-0E11-42FA-9719-40085D835601}" srcOrd="0" destOrd="0" presId="urn:microsoft.com/office/officeart/2005/8/layout/vList5"/>
    <dgm:cxn modelId="{E15E6714-A354-487C-B1D2-11FD44568279}" type="presParOf" srcId="{66C04B1A-46E7-4A56-9A64-81F596BE1634}" destId="{ACAD7422-95F3-459D-A4E9-6BA3EDE6B9A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0F3AAD9-696F-4789-994B-8DEB1C1578E8}" type="doc">
      <dgm:prSet loTypeId="urn:microsoft.com/office/officeart/2005/8/layout/vList5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22B6626-56B3-478A-8CC5-00C0BAA240A3}">
      <dgm:prSet phldrT="[Текст]" custT="1"/>
      <dgm:spPr/>
      <dgm:t>
        <a:bodyPr/>
        <a:lstStyle/>
        <a:p>
          <a:r>
            <a:rPr lang="ru-RU" sz="2400" b="1" i="1" dirty="0">
              <a:latin typeface="Times New Roman" pitchFamily="18" charset="0"/>
              <a:cs typeface="Times New Roman" pitchFamily="18" charset="0"/>
            </a:rPr>
            <a:t>Младший дошкольный возраст </a:t>
          </a:r>
        </a:p>
        <a:p>
          <a:r>
            <a:rPr lang="ru-RU" sz="2400" b="1" i="1" dirty="0">
              <a:latin typeface="Times New Roman" pitchFamily="18" charset="0"/>
              <a:cs typeface="Times New Roman" pitchFamily="18" charset="0"/>
            </a:rPr>
            <a:t>(3-4 года)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957A29F1-E282-4D15-AB69-3059AD7158ED}" type="parTrans" cxnId="{09A8822E-458E-4128-BCFE-DB3D7D4731DD}">
      <dgm:prSet/>
      <dgm:spPr/>
      <dgm:t>
        <a:bodyPr/>
        <a:lstStyle/>
        <a:p>
          <a:endParaRPr lang="ru-RU"/>
        </a:p>
      </dgm:t>
    </dgm:pt>
    <dgm:pt modelId="{5776D554-3EC7-4580-9C44-184F6E4E01A9}" type="sibTrans" cxnId="{09A8822E-458E-4128-BCFE-DB3D7D4731DD}">
      <dgm:prSet/>
      <dgm:spPr/>
      <dgm:t>
        <a:bodyPr/>
        <a:lstStyle/>
        <a:p>
          <a:endParaRPr lang="ru-RU"/>
        </a:p>
      </dgm:t>
    </dgm:pt>
    <dgm:pt modelId="{8EEA3B27-9C44-44C6-BFE9-83025A3B704E}">
      <dgm:prSet phldrT="[Текст]" custT="1"/>
      <dgm:spPr/>
      <dgm:t>
        <a:bodyPr/>
        <a:lstStyle/>
        <a:p>
          <a:pPr algn="just"/>
          <a:r>
            <a:rPr lang="ru-RU" sz="1800" dirty="0">
              <a:latin typeface="Times New Roman" pitchFamily="18" charset="0"/>
              <a:cs typeface="Times New Roman" pitchFamily="18" charset="0"/>
            </a:rPr>
            <a:t>задачи: научить детей сначала воспринимать текст, читаемый ему, а затем рассказ самого ребенка. Воспитатель должен подвести  ребенка к воспроизведению текста. Обучение начинается с простого воспроизведения знакомых сказок, построенных на повторе. Наиболее эффективным приемом является, прием когда дети включаются в повторный рассказ взрослого, повторяя одно, два слова или целое предложение.</a:t>
          </a:r>
          <a:endParaRPr lang="ru-RU" sz="1800" b="0" dirty="0"/>
        </a:p>
      </dgm:t>
    </dgm:pt>
    <dgm:pt modelId="{838EC744-AB87-4A79-A74F-12B01D38CFF0}" type="parTrans" cxnId="{725C4057-DA99-4025-9CF6-E028BF3BC97A}">
      <dgm:prSet/>
      <dgm:spPr/>
      <dgm:t>
        <a:bodyPr/>
        <a:lstStyle/>
        <a:p>
          <a:endParaRPr lang="ru-RU"/>
        </a:p>
      </dgm:t>
    </dgm:pt>
    <dgm:pt modelId="{2A799D5F-1F20-419B-B86F-6655B606FD6C}" type="sibTrans" cxnId="{725C4057-DA99-4025-9CF6-E028BF3BC97A}">
      <dgm:prSet/>
      <dgm:spPr/>
      <dgm:t>
        <a:bodyPr/>
        <a:lstStyle/>
        <a:p>
          <a:endParaRPr lang="ru-RU"/>
        </a:p>
      </dgm:t>
    </dgm:pt>
    <dgm:pt modelId="{42AE36CA-6416-4E87-9A74-D645A7F0EACB}">
      <dgm:prSet phldrT="[Текст]" custT="1"/>
      <dgm:spPr/>
      <dgm:t>
        <a:bodyPr/>
        <a:lstStyle/>
        <a:p>
          <a:r>
            <a:rPr lang="ru-RU" sz="2400" b="1" i="1" dirty="0">
              <a:latin typeface="Times New Roman" pitchFamily="18" charset="0"/>
              <a:cs typeface="Times New Roman" pitchFamily="18" charset="0"/>
            </a:rPr>
            <a:t>Средний дошкольный возраст </a:t>
          </a:r>
        </a:p>
        <a:p>
          <a:r>
            <a:rPr lang="ru-RU" sz="2400" b="1" i="1" dirty="0">
              <a:latin typeface="Times New Roman" pitchFamily="18" charset="0"/>
              <a:cs typeface="Times New Roman" pitchFamily="18" charset="0"/>
            </a:rPr>
            <a:t>(4-5 лет)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E96ABBEB-AC8C-4C8F-B33A-68DA7218C21E}" type="parTrans" cxnId="{CBF075C2-2AF0-4416-B03D-638AF17DDA00}">
      <dgm:prSet/>
      <dgm:spPr/>
      <dgm:t>
        <a:bodyPr/>
        <a:lstStyle/>
        <a:p>
          <a:endParaRPr lang="ru-RU"/>
        </a:p>
      </dgm:t>
    </dgm:pt>
    <dgm:pt modelId="{796D9FFE-FC06-41EE-92A5-3AAF2BE35779}" type="sibTrans" cxnId="{CBF075C2-2AF0-4416-B03D-638AF17DDA00}">
      <dgm:prSet/>
      <dgm:spPr/>
      <dgm:t>
        <a:bodyPr/>
        <a:lstStyle/>
        <a:p>
          <a:endParaRPr lang="ru-RU"/>
        </a:p>
      </dgm:t>
    </dgm:pt>
    <dgm:pt modelId="{9E71F4C6-92C6-4F8C-AE64-80CB663F47CE}">
      <dgm:prSet phldrT="[Текст]" custT="1"/>
      <dgm:spPr/>
      <dgm:t>
        <a:bodyPr/>
        <a:lstStyle/>
        <a:p>
          <a:pPr algn="just"/>
          <a:endParaRPr lang="ru-RU" sz="1100" b="0" u="none" dirty="0">
            <a:latin typeface="Times New Roman" pitchFamily="18" charset="0"/>
            <a:cs typeface="Times New Roman" pitchFamily="18" charset="0"/>
          </a:endParaRPr>
        </a:p>
      </dgm:t>
    </dgm:pt>
    <dgm:pt modelId="{B17214EB-67D6-4A22-BF10-C21365DEF29B}" type="parTrans" cxnId="{969E5B5D-A7A2-4756-AFE1-058EED65D41D}">
      <dgm:prSet/>
      <dgm:spPr/>
      <dgm:t>
        <a:bodyPr/>
        <a:lstStyle/>
        <a:p>
          <a:endParaRPr lang="ru-RU"/>
        </a:p>
      </dgm:t>
    </dgm:pt>
    <dgm:pt modelId="{A40C143B-9E0A-4ACF-ABB3-276BE33A4442}" type="sibTrans" cxnId="{969E5B5D-A7A2-4756-AFE1-058EED65D41D}">
      <dgm:prSet/>
      <dgm:spPr/>
      <dgm:t>
        <a:bodyPr/>
        <a:lstStyle/>
        <a:p>
          <a:endParaRPr lang="ru-RU"/>
        </a:p>
      </dgm:t>
    </dgm:pt>
    <dgm:pt modelId="{B778F4BB-0C67-445E-ACA0-F8F02AD78C69}">
      <dgm:prSet phldrT="[Текст]" custT="1"/>
      <dgm:spPr/>
      <dgm:t>
        <a:bodyPr/>
        <a:lstStyle/>
        <a:p>
          <a:r>
            <a:rPr lang="ru-RU" sz="2400" b="1" i="1" dirty="0">
              <a:latin typeface="Times New Roman" pitchFamily="18" charset="0"/>
              <a:cs typeface="Times New Roman" pitchFamily="18" charset="0"/>
            </a:rPr>
            <a:t>Старший дошкольный возраст 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CA166298-70B3-49EB-B695-F28CE63A7A49}" type="parTrans" cxnId="{4F9A7935-7DED-4051-94F4-D73E8315EC3C}">
      <dgm:prSet/>
      <dgm:spPr/>
      <dgm:t>
        <a:bodyPr/>
        <a:lstStyle/>
        <a:p>
          <a:endParaRPr lang="ru-RU"/>
        </a:p>
      </dgm:t>
    </dgm:pt>
    <dgm:pt modelId="{44A7B821-5012-4636-A3B9-4D7A56BB5056}" type="sibTrans" cxnId="{4F9A7935-7DED-4051-94F4-D73E8315EC3C}">
      <dgm:prSet/>
      <dgm:spPr/>
      <dgm:t>
        <a:bodyPr/>
        <a:lstStyle/>
        <a:p>
          <a:endParaRPr lang="ru-RU"/>
        </a:p>
      </dgm:t>
    </dgm:pt>
    <dgm:pt modelId="{25C80D8A-FEFF-42F0-B0E8-F652273AA8CB}">
      <dgm:prSet phldrT="[Текст]" custT="1"/>
      <dgm:spPr/>
      <dgm:t>
        <a:bodyPr/>
        <a:lstStyle/>
        <a:p>
          <a:pPr algn="just"/>
          <a:r>
            <a:rPr lang="ru-RU" sz="1600" dirty="0">
              <a:latin typeface="Times New Roman" pitchFamily="18" charset="0"/>
              <a:cs typeface="Times New Roman" pitchFamily="18" charset="0"/>
            </a:rPr>
            <a:t>задачи: уметь связно, последовательно, выразительно и грамматически правильно передавать содержание рассказа или сказки без помощи взрослого, близко к тексту, используя авторские слова и выражения. Сказки и рассказы, сложнее по своей структуре, языковому материалу и количеству действующих лиц. Дети учатся говорить не торопясь, достаточно громко, без напряжения. Повышается самостоятельность детей.</a:t>
          </a:r>
          <a:endParaRPr lang="ru-RU" sz="1600" b="0" dirty="0">
            <a:latin typeface="Times New Roman" pitchFamily="18" charset="0"/>
            <a:cs typeface="Times New Roman" pitchFamily="18" charset="0"/>
          </a:endParaRPr>
        </a:p>
      </dgm:t>
    </dgm:pt>
    <dgm:pt modelId="{12465252-2FEC-4344-B553-8F67674ACFA0}" type="parTrans" cxnId="{88268789-7EB0-462F-9A11-305C3A2AE083}">
      <dgm:prSet/>
      <dgm:spPr/>
      <dgm:t>
        <a:bodyPr/>
        <a:lstStyle/>
        <a:p>
          <a:endParaRPr lang="ru-RU"/>
        </a:p>
      </dgm:t>
    </dgm:pt>
    <dgm:pt modelId="{C7A19FEA-640E-4878-9B22-4B2031FA422F}" type="sibTrans" cxnId="{88268789-7EB0-462F-9A11-305C3A2AE083}">
      <dgm:prSet/>
      <dgm:spPr/>
      <dgm:t>
        <a:bodyPr/>
        <a:lstStyle/>
        <a:p>
          <a:endParaRPr lang="ru-RU"/>
        </a:p>
      </dgm:t>
    </dgm:pt>
    <dgm:pt modelId="{1BF4770B-9740-468A-8A0D-5E7C5DAC6A08}">
      <dgm:prSet custT="1"/>
      <dgm:spPr/>
      <dgm:t>
        <a:bodyPr/>
        <a:lstStyle/>
        <a:p>
          <a:pPr algn="just"/>
          <a:r>
            <a:rPr lang="ru-RU" sz="1600" dirty="0">
              <a:latin typeface="Times New Roman" pitchFamily="18" charset="0"/>
              <a:cs typeface="Times New Roman" pitchFamily="18" charset="0"/>
            </a:rPr>
            <a:t>Пересказ является новым видом речевой деятельности. На самых первых занятиях  предлагают пересказывать сказки, хорошо знакомые им раннее, а на последующих – новые, только что прослушанные тексты. Чтобы воспринять литературное произведение и воспроизвести его дети нуждаются в помощи педагога. В этот возрастной период детей учат выразительно передавать разговор действующих лиц, слушать пересказы других детей и замечать в них несоответствия тексту. Важным методическим приемом является оценка детского пересказа.</a:t>
          </a:r>
        </a:p>
      </dgm:t>
    </dgm:pt>
    <dgm:pt modelId="{458CCC21-A00F-48DC-9F24-75E1F09D51B9}" type="parTrans" cxnId="{1143BD0D-81B5-4B1E-93C6-5424C20F0939}">
      <dgm:prSet/>
      <dgm:spPr/>
      <dgm:t>
        <a:bodyPr/>
        <a:lstStyle/>
        <a:p>
          <a:endParaRPr lang="ru-RU"/>
        </a:p>
      </dgm:t>
    </dgm:pt>
    <dgm:pt modelId="{D53DD96E-2950-4ED5-88A8-ADC2942BD78A}" type="sibTrans" cxnId="{1143BD0D-81B5-4B1E-93C6-5424C20F0939}">
      <dgm:prSet/>
      <dgm:spPr/>
      <dgm:t>
        <a:bodyPr/>
        <a:lstStyle/>
        <a:p>
          <a:endParaRPr lang="ru-RU"/>
        </a:p>
      </dgm:t>
    </dgm:pt>
    <dgm:pt modelId="{EBB2002D-4A2F-4E30-BFA6-87549C7F6A80}">
      <dgm:prSet/>
      <dgm:spPr/>
      <dgm:t>
        <a:bodyPr/>
        <a:lstStyle/>
        <a:p>
          <a:pPr algn="l"/>
          <a:endParaRPr lang="ru-RU" sz="3600" dirty="0"/>
        </a:p>
      </dgm:t>
    </dgm:pt>
    <dgm:pt modelId="{4C21F70A-898D-4D0A-9261-2B89229DCD68}" type="parTrans" cxnId="{96584DAB-F667-48FA-B090-CB227BCFDB11}">
      <dgm:prSet/>
      <dgm:spPr/>
      <dgm:t>
        <a:bodyPr/>
        <a:lstStyle/>
        <a:p>
          <a:endParaRPr lang="ru-RU"/>
        </a:p>
      </dgm:t>
    </dgm:pt>
    <dgm:pt modelId="{FD69C96E-40C0-427F-93A5-6B1570D97E13}" type="sibTrans" cxnId="{96584DAB-F667-48FA-B090-CB227BCFDB11}">
      <dgm:prSet/>
      <dgm:spPr/>
      <dgm:t>
        <a:bodyPr/>
        <a:lstStyle/>
        <a:p>
          <a:endParaRPr lang="ru-RU"/>
        </a:p>
      </dgm:t>
    </dgm:pt>
    <dgm:pt modelId="{501C0890-09C9-4BE4-BC6D-1132731A48FC}">
      <dgm:prSet custT="1"/>
      <dgm:spPr/>
      <dgm:t>
        <a:bodyPr/>
        <a:lstStyle/>
        <a:p>
          <a:pPr algn="just"/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CDF7DDF2-43EE-44B6-9E50-08B0D44DA296}" type="parTrans" cxnId="{A45AF26A-0044-4DE7-9D40-AD7C5FDF8746}">
      <dgm:prSet/>
      <dgm:spPr/>
    </dgm:pt>
    <dgm:pt modelId="{BD02AF28-F3EA-4A29-97C1-FA1D5910DC31}" type="sibTrans" cxnId="{A45AF26A-0044-4DE7-9D40-AD7C5FDF8746}">
      <dgm:prSet/>
      <dgm:spPr/>
    </dgm:pt>
    <dgm:pt modelId="{BFFB4F9D-F642-4170-90A3-6CCAC57B1F63}" type="pres">
      <dgm:prSet presAssocID="{60F3AAD9-696F-4789-994B-8DEB1C1578E8}" presName="Name0" presStyleCnt="0">
        <dgm:presLayoutVars>
          <dgm:dir/>
          <dgm:animLvl val="lvl"/>
          <dgm:resizeHandles val="exact"/>
        </dgm:presLayoutVars>
      </dgm:prSet>
      <dgm:spPr/>
    </dgm:pt>
    <dgm:pt modelId="{D07FA8CD-CF06-4A4D-BE90-56502BB0BCFC}" type="pres">
      <dgm:prSet presAssocID="{F22B6626-56B3-478A-8CC5-00C0BAA240A3}" presName="linNode" presStyleCnt="0"/>
      <dgm:spPr/>
    </dgm:pt>
    <dgm:pt modelId="{AB87EB98-D141-4442-9756-EEBDF8F924D5}" type="pres">
      <dgm:prSet presAssocID="{F22B6626-56B3-478A-8CC5-00C0BAA240A3}" presName="parentText" presStyleLbl="node1" presStyleIdx="0" presStyleCnt="3" custScaleX="74472">
        <dgm:presLayoutVars>
          <dgm:chMax val="1"/>
          <dgm:bulletEnabled val="1"/>
        </dgm:presLayoutVars>
      </dgm:prSet>
      <dgm:spPr/>
    </dgm:pt>
    <dgm:pt modelId="{DA69A387-315C-4F2E-AC4D-DBE3740D5371}" type="pres">
      <dgm:prSet presAssocID="{F22B6626-56B3-478A-8CC5-00C0BAA240A3}" presName="descendantText" presStyleLbl="alignAccFollowNode1" presStyleIdx="0" presStyleCnt="3" custScaleX="130119" custScaleY="137904" custLinFactNeighborX="121" custLinFactNeighborY="-4153">
        <dgm:presLayoutVars>
          <dgm:bulletEnabled val="1"/>
        </dgm:presLayoutVars>
      </dgm:prSet>
      <dgm:spPr/>
    </dgm:pt>
    <dgm:pt modelId="{B32FCF74-5A18-4B05-8A90-DB42947E60FF}" type="pres">
      <dgm:prSet presAssocID="{5776D554-3EC7-4580-9C44-184F6E4E01A9}" presName="sp" presStyleCnt="0"/>
      <dgm:spPr/>
    </dgm:pt>
    <dgm:pt modelId="{38107960-5989-4664-B8A2-B7FFF9E10E30}" type="pres">
      <dgm:prSet presAssocID="{42AE36CA-6416-4E87-9A74-D645A7F0EACB}" presName="linNode" presStyleCnt="0"/>
      <dgm:spPr/>
    </dgm:pt>
    <dgm:pt modelId="{A4CE3CB3-8B67-4DC8-81CD-3DA182D5D41E}" type="pres">
      <dgm:prSet presAssocID="{42AE36CA-6416-4E87-9A74-D645A7F0EACB}" presName="parentText" presStyleLbl="node1" presStyleIdx="1" presStyleCnt="3" custScaleX="78929">
        <dgm:presLayoutVars>
          <dgm:chMax val="1"/>
          <dgm:bulletEnabled val="1"/>
        </dgm:presLayoutVars>
      </dgm:prSet>
      <dgm:spPr/>
    </dgm:pt>
    <dgm:pt modelId="{AF89019F-4EE5-4D77-9F6A-FB29F1C74047}" type="pres">
      <dgm:prSet presAssocID="{42AE36CA-6416-4E87-9A74-D645A7F0EACB}" presName="descendantText" presStyleLbl="alignAccFollowNode1" presStyleIdx="1" presStyleCnt="3" custScaleX="138041" custScaleY="131282" custLinFactNeighborX="14230">
        <dgm:presLayoutVars>
          <dgm:bulletEnabled val="1"/>
        </dgm:presLayoutVars>
      </dgm:prSet>
      <dgm:spPr/>
    </dgm:pt>
    <dgm:pt modelId="{D6706647-6411-42E8-ABEC-1BF8F9CE0009}" type="pres">
      <dgm:prSet presAssocID="{796D9FFE-FC06-41EE-92A5-3AAF2BE35779}" presName="sp" presStyleCnt="0"/>
      <dgm:spPr/>
    </dgm:pt>
    <dgm:pt modelId="{66C04B1A-46E7-4A56-9A64-81F596BE1634}" type="pres">
      <dgm:prSet presAssocID="{B778F4BB-0C67-445E-ACA0-F8F02AD78C69}" presName="linNode" presStyleCnt="0"/>
      <dgm:spPr/>
    </dgm:pt>
    <dgm:pt modelId="{91806DE5-0E11-42FA-9719-40085D835601}" type="pres">
      <dgm:prSet presAssocID="{B778F4BB-0C67-445E-ACA0-F8F02AD78C69}" presName="parentText" presStyleLbl="node1" presStyleIdx="2" presStyleCnt="3" custScaleX="88704">
        <dgm:presLayoutVars>
          <dgm:chMax val="1"/>
          <dgm:bulletEnabled val="1"/>
        </dgm:presLayoutVars>
      </dgm:prSet>
      <dgm:spPr/>
    </dgm:pt>
    <dgm:pt modelId="{ACAD7422-95F3-459D-A4E9-6BA3EDE6B9AD}" type="pres">
      <dgm:prSet presAssocID="{B778F4BB-0C67-445E-ACA0-F8F02AD78C69}" presName="descendantText" presStyleLbl="alignAccFollowNode1" presStyleIdx="2" presStyleCnt="3" custScaleX="134779" custScaleY="119152" custLinFactNeighborX="2084" custLinFactNeighborY="-2262">
        <dgm:presLayoutVars>
          <dgm:bulletEnabled val="1"/>
        </dgm:presLayoutVars>
      </dgm:prSet>
      <dgm:spPr/>
    </dgm:pt>
  </dgm:ptLst>
  <dgm:cxnLst>
    <dgm:cxn modelId="{60039517-C250-41FA-A418-3DE4FD44B8BB}" type="presOf" srcId="{42AE36CA-6416-4E87-9A74-D645A7F0EACB}" destId="{A4CE3CB3-8B67-4DC8-81CD-3DA182D5D41E}" srcOrd="0" destOrd="0" presId="urn:microsoft.com/office/officeart/2005/8/layout/vList5"/>
    <dgm:cxn modelId="{D91A9C62-23E4-4C01-BE6E-48F88A276FCB}" type="presOf" srcId="{1BF4770B-9740-468A-8A0D-5E7C5DAC6A08}" destId="{AF89019F-4EE5-4D77-9F6A-FB29F1C74047}" srcOrd="0" destOrd="2" presId="urn:microsoft.com/office/officeart/2005/8/layout/vList5"/>
    <dgm:cxn modelId="{A45AF26A-0044-4DE7-9D40-AD7C5FDF8746}" srcId="{42AE36CA-6416-4E87-9A74-D645A7F0EACB}" destId="{501C0890-09C9-4BE4-BC6D-1132731A48FC}" srcOrd="1" destOrd="0" parTransId="{CDF7DDF2-43EE-44B6-9E50-08B0D44DA296}" sibTransId="{BD02AF28-F3EA-4A29-97C1-FA1D5910DC31}"/>
    <dgm:cxn modelId="{88268789-7EB0-462F-9A11-305C3A2AE083}" srcId="{B778F4BB-0C67-445E-ACA0-F8F02AD78C69}" destId="{25C80D8A-FEFF-42F0-B0E8-F652273AA8CB}" srcOrd="0" destOrd="0" parTransId="{12465252-2FEC-4344-B553-8F67674ACFA0}" sibTransId="{C7A19FEA-640E-4878-9B22-4B2031FA422F}"/>
    <dgm:cxn modelId="{01D018B3-8BBF-4E9B-BEB9-B6F9B0A3C790}" type="presOf" srcId="{9E71F4C6-92C6-4F8C-AE64-80CB663F47CE}" destId="{AF89019F-4EE5-4D77-9F6A-FB29F1C74047}" srcOrd="0" destOrd="0" presId="urn:microsoft.com/office/officeart/2005/8/layout/vList5"/>
    <dgm:cxn modelId="{4F9A7935-7DED-4051-94F4-D73E8315EC3C}" srcId="{60F3AAD9-696F-4789-994B-8DEB1C1578E8}" destId="{B778F4BB-0C67-445E-ACA0-F8F02AD78C69}" srcOrd="2" destOrd="0" parTransId="{CA166298-70B3-49EB-B695-F28CE63A7A49}" sibTransId="{44A7B821-5012-4636-A3B9-4D7A56BB5056}"/>
    <dgm:cxn modelId="{725C4057-DA99-4025-9CF6-E028BF3BC97A}" srcId="{F22B6626-56B3-478A-8CC5-00C0BAA240A3}" destId="{8EEA3B27-9C44-44C6-BFE9-83025A3B704E}" srcOrd="0" destOrd="0" parTransId="{838EC744-AB87-4A79-A74F-12B01D38CFF0}" sibTransId="{2A799D5F-1F20-419B-B86F-6655B606FD6C}"/>
    <dgm:cxn modelId="{1143BD0D-81B5-4B1E-93C6-5424C20F0939}" srcId="{42AE36CA-6416-4E87-9A74-D645A7F0EACB}" destId="{1BF4770B-9740-468A-8A0D-5E7C5DAC6A08}" srcOrd="2" destOrd="0" parTransId="{458CCC21-A00F-48DC-9F24-75E1F09D51B9}" sibTransId="{D53DD96E-2950-4ED5-88A8-ADC2942BD78A}"/>
    <dgm:cxn modelId="{F6EB7FBD-2009-4108-A92C-DE8860A5EFBE}" type="presOf" srcId="{F22B6626-56B3-478A-8CC5-00C0BAA240A3}" destId="{AB87EB98-D141-4442-9756-EEBDF8F924D5}" srcOrd="0" destOrd="0" presId="urn:microsoft.com/office/officeart/2005/8/layout/vList5"/>
    <dgm:cxn modelId="{CBF075C2-2AF0-4416-B03D-638AF17DDA00}" srcId="{60F3AAD9-696F-4789-994B-8DEB1C1578E8}" destId="{42AE36CA-6416-4E87-9A74-D645A7F0EACB}" srcOrd="1" destOrd="0" parTransId="{E96ABBEB-AC8C-4C8F-B33A-68DA7218C21E}" sibTransId="{796D9FFE-FC06-41EE-92A5-3AAF2BE35779}"/>
    <dgm:cxn modelId="{0DE3055E-DB3B-46DE-A4A2-8B337A8BF516}" type="presOf" srcId="{25C80D8A-FEFF-42F0-B0E8-F652273AA8CB}" destId="{ACAD7422-95F3-459D-A4E9-6BA3EDE6B9AD}" srcOrd="0" destOrd="0" presId="urn:microsoft.com/office/officeart/2005/8/layout/vList5"/>
    <dgm:cxn modelId="{96584DAB-F667-48FA-B090-CB227BCFDB11}" srcId="{42AE36CA-6416-4E87-9A74-D645A7F0EACB}" destId="{EBB2002D-4A2F-4E30-BFA6-87549C7F6A80}" srcOrd="3" destOrd="0" parTransId="{4C21F70A-898D-4D0A-9261-2B89229DCD68}" sibTransId="{FD69C96E-40C0-427F-93A5-6B1570D97E13}"/>
    <dgm:cxn modelId="{969E5B5D-A7A2-4756-AFE1-058EED65D41D}" srcId="{42AE36CA-6416-4E87-9A74-D645A7F0EACB}" destId="{9E71F4C6-92C6-4F8C-AE64-80CB663F47CE}" srcOrd="0" destOrd="0" parTransId="{B17214EB-67D6-4A22-BF10-C21365DEF29B}" sibTransId="{A40C143B-9E0A-4ACF-ABB3-276BE33A4442}"/>
    <dgm:cxn modelId="{AE02A065-BA03-4A92-92E3-DD6D498084F3}" type="presOf" srcId="{60F3AAD9-696F-4789-994B-8DEB1C1578E8}" destId="{BFFB4F9D-F642-4170-90A3-6CCAC57B1F63}" srcOrd="0" destOrd="0" presId="urn:microsoft.com/office/officeart/2005/8/layout/vList5"/>
    <dgm:cxn modelId="{7103CE85-25A8-4BD0-A6F4-6B7FDBC439B2}" type="presOf" srcId="{8EEA3B27-9C44-44C6-BFE9-83025A3B704E}" destId="{DA69A387-315C-4F2E-AC4D-DBE3740D5371}" srcOrd="0" destOrd="0" presId="urn:microsoft.com/office/officeart/2005/8/layout/vList5"/>
    <dgm:cxn modelId="{0369A434-C2ED-454F-9044-8FD1BF6F5A59}" type="presOf" srcId="{501C0890-09C9-4BE4-BC6D-1132731A48FC}" destId="{AF89019F-4EE5-4D77-9F6A-FB29F1C74047}" srcOrd="0" destOrd="1" presId="urn:microsoft.com/office/officeart/2005/8/layout/vList5"/>
    <dgm:cxn modelId="{A75C0DAF-E80F-4B5C-995A-8C8106F5BF8A}" type="presOf" srcId="{B778F4BB-0C67-445E-ACA0-F8F02AD78C69}" destId="{91806DE5-0E11-42FA-9719-40085D835601}" srcOrd="0" destOrd="0" presId="urn:microsoft.com/office/officeart/2005/8/layout/vList5"/>
    <dgm:cxn modelId="{13E1AE1D-CECF-4187-ACC0-FDB322729D17}" type="presOf" srcId="{EBB2002D-4A2F-4E30-BFA6-87549C7F6A80}" destId="{AF89019F-4EE5-4D77-9F6A-FB29F1C74047}" srcOrd="0" destOrd="3" presId="urn:microsoft.com/office/officeart/2005/8/layout/vList5"/>
    <dgm:cxn modelId="{09A8822E-458E-4128-BCFE-DB3D7D4731DD}" srcId="{60F3AAD9-696F-4789-994B-8DEB1C1578E8}" destId="{F22B6626-56B3-478A-8CC5-00C0BAA240A3}" srcOrd="0" destOrd="0" parTransId="{957A29F1-E282-4D15-AB69-3059AD7158ED}" sibTransId="{5776D554-3EC7-4580-9C44-184F6E4E01A9}"/>
    <dgm:cxn modelId="{4C1CB514-EBAB-4884-BBE2-73E0DAB302F7}" type="presParOf" srcId="{BFFB4F9D-F642-4170-90A3-6CCAC57B1F63}" destId="{D07FA8CD-CF06-4A4D-BE90-56502BB0BCFC}" srcOrd="0" destOrd="0" presId="urn:microsoft.com/office/officeart/2005/8/layout/vList5"/>
    <dgm:cxn modelId="{B57720CB-91C1-4772-824C-9386345E304E}" type="presParOf" srcId="{D07FA8CD-CF06-4A4D-BE90-56502BB0BCFC}" destId="{AB87EB98-D141-4442-9756-EEBDF8F924D5}" srcOrd="0" destOrd="0" presId="urn:microsoft.com/office/officeart/2005/8/layout/vList5"/>
    <dgm:cxn modelId="{C33439BB-EAD0-4347-A041-86CE13905C5D}" type="presParOf" srcId="{D07FA8CD-CF06-4A4D-BE90-56502BB0BCFC}" destId="{DA69A387-315C-4F2E-AC4D-DBE3740D5371}" srcOrd="1" destOrd="0" presId="urn:microsoft.com/office/officeart/2005/8/layout/vList5"/>
    <dgm:cxn modelId="{A543EDE8-3A6D-4989-924F-2E25C7286FA6}" type="presParOf" srcId="{BFFB4F9D-F642-4170-90A3-6CCAC57B1F63}" destId="{B32FCF74-5A18-4B05-8A90-DB42947E60FF}" srcOrd="1" destOrd="0" presId="urn:microsoft.com/office/officeart/2005/8/layout/vList5"/>
    <dgm:cxn modelId="{7D01AEEB-F219-4EF8-94E5-1CC7363D7478}" type="presParOf" srcId="{BFFB4F9D-F642-4170-90A3-6CCAC57B1F63}" destId="{38107960-5989-4664-B8A2-B7FFF9E10E30}" srcOrd="2" destOrd="0" presId="urn:microsoft.com/office/officeart/2005/8/layout/vList5"/>
    <dgm:cxn modelId="{36BC22E8-B600-432E-ABF6-4143040D8786}" type="presParOf" srcId="{38107960-5989-4664-B8A2-B7FFF9E10E30}" destId="{A4CE3CB3-8B67-4DC8-81CD-3DA182D5D41E}" srcOrd="0" destOrd="0" presId="urn:microsoft.com/office/officeart/2005/8/layout/vList5"/>
    <dgm:cxn modelId="{C85D151E-3CC2-455D-AE48-2C43A92D7301}" type="presParOf" srcId="{38107960-5989-4664-B8A2-B7FFF9E10E30}" destId="{AF89019F-4EE5-4D77-9F6A-FB29F1C74047}" srcOrd="1" destOrd="0" presId="urn:microsoft.com/office/officeart/2005/8/layout/vList5"/>
    <dgm:cxn modelId="{8C605C14-EA43-49B3-AA7F-3E0E149C0B14}" type="presParOf" srcId="{BFFB4F9D-F642-4170-90A3-6CCAC57B1F63}" destId="{D6706647-6411-42E8-ABEC-1BF8F9CE0009}" srcOrd="3" destOrd="0" presId="urn:microsoft.com/office/officeart/2005/8/layout/vList5"/>
    <dgm:cxn modelId="{27C6FC0B-D389-45C7-93BF-30DBFA66580D}" type="presParOf" srcId="{BFFB4F9D-F642-4170-90A3-6CCAC57B1F63}" destId="{66C04B1A-46E7-4A56-9A64-81F596BE1634}" srcOrd="4" destOrd="0" presId="urn:microsoft.com/office/officeart/2005/8/layout/vList5"/>
    <dgm:cxn modelId="{C7C2F0CF-E631-4A43-9DA3-65D9BD1899CB}" type="presParOf" srcId="{66C04B1A-46E7-4A56-9A64-81F596BE1634}" destId="{91806DE5-0E11-42FA-9719-40085D835601}" srcOrd="0" destOrd="0" presId="urn:microsoft.com/office/officeart/2005/8/layout/vList5"/>
    <dgm:cxn modelId="{6D593395-1C64-4513-BBBC-003BE6C4F891}" type="presParOf" srcId="{66C04B1A-46E7-4A56-9A64-81F596BE1634}" destId="{ACAD7422-95F3-459D-A4E9-6BA3EDE6B9A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3E67B4A-FD4F-4935-9449-B755EA4D7D13}" type="doc">
      <dgm:prSet loTypeId="urn:microsoft.com/office/officeart/2005/8/layout/vList6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26B70F5-4D55-4EC3-AE95-8C7E3E5990C7}">
      <dgm:prSet phldrT="[Текст]" custT="1"/>
      <dgm:spPr/>
      <dgm:t>
        <a:bodyPr/>
        <a:lstStyle/>
        <a:p>
          <a:r>
            <a:rPr lang="ru-RU" sz="2400" b="1" dirty="0">
              <a:latin typeface="Times New Roman" pitchFamily="18" charset="0"/>
              <a:cs typeface="Times New Roman" pitchFamily="18" charset="0"/>
            </a:rPr>
            <a:t>Приемы, способствующие эффективности восприятия художественного произведения</a:t>
          </a:r>
          <a:r>
            <a:rPr lang="ru-RU" sz="2400" dirty="0">
              <a:latin typeface="Times New Roman" pitchFamily="18" charset="0"/>
              <a:cs typeface="Times New Roman" pitchFamily="18" charset="0"/>
            </a:rPr>
            <a:t>: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249C47E6-B14F-4386-9BF1-831A70B7EB51}" type="parTrans" cxnId="{8D207C38-9783-49F6-B250-474BC98AA637}">
      <dgm:prSet/>
      <dgm:spPr/>
      <dgm:t>
        <a:bodyPr/>
        <a:lstStyle/>
        <a:p>
          <a:endParaRPr lang="ru-RU"/>
        </a:p>
      </dgm:t>
    </dgm:pt>
    <dgm:pt modelId="{9C8502B8-A734-403A-8A51-D7D6FDBDFFC3}" type="sibTrans" cxnId="{8D207C38-9783-49F6-B250-474BC98AA637}">
      <dgm:prSet/>
      <dgm:spPr/>
      <dgm:t>
        <a:bodyPr/>
        <a:lstStyle/>
        <a:p>
          <a:endParaRPr lang="ru-RU"/>
        </a:p>
      </dgm:t>
    </dgm:pt>
    <dgm:pt modelId="{CD5EDE0D-2488-442A-A396-2C22BC384B59}">
      <dgm:prSet phldrT="[Текст]" custT="1"/>
      <dgm:spPr/>
      <dgm:t>
        <a:bodyPr/>
        <a:lstStyle/>
        <a:p>
          <a:pPr algn="just"/>
          <a:r>
            <a:rPr lang="ru-RU" sz="16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dirty="0">
              <a:latin typeface="Times New Roman" pitchFamily="18" charset="0"/>
              <a:cs typeface="Times New Roman" pitchFamily="18" charset="0"/>
            </a:rPr>
            <a:t>рассматривание картин, иллюстраций, предметов;</a:t>
          </a:r>
        </a:p>
      </dgm:t>
    </dgm:pt>
    <dgm:pt modelId="{35525A6C-9B36-4004-AEFA-84E77AFC0020}" type="parTrans" cxnId="{F43205D3-07BD-4284-8D12-D733FEFD8F7F}">
      <dgm:prSet/>
      <dgm:spPr/>
      <dgm:t>
        <a:bodyPr/>
        <a:lstStyle/>
        <a:p>
          <a:endParaRPr lang="ru-RU"/>
        </a:p>
      </dgm:t>
    </dgm:pt>
    <dgm:pt modelId="{8A34A1C7-9846-425D-B8B9-FFF9DDA133A1}" type="sibTrans" cxnId="{F43205D3-07BD-4284-8D12-D733FEFD8F7F}">
      <dgm:prSet/>
      <dgm:spPr/>
      <dgm:t>
        <a:bodyPr/>
        <a:lstStyle/>
        <a:p>
          <a:endParaRPr lang="ru-RU"/>
        </a:p>
      </dgm:t>
    </dgm:pt>
    <dgm:pt modelId="{E74E3D5F-B310-4D28-AEA9-C5EBC07D8EB0}">
      <dgm:prSet phldrT="[Текст]"/>
      <dgm:spPr/>
      <dgm:t>
        <a:bodyPr/>
        <a:lstStyle/>
        <a:p>
          <a:r>
            <a:rPr lang="ru-RU" b="1" dirty="0">
              <a:latin typeface="Times New Roman" pitchFamily="18" charset="0"/>
              <a:cs typeface="Times New Roman" pitchFamily="18" charset="0"/>
            </a:rPr>
            <a:t>Приемы, работы над текстом произведения</a:t>
          </a:r>
          <a:r>
            <a:rPr lang="ru-RU" b="1" dirty="0"/>
            <a:t>: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C4CC3E4F-C99C-4002-B4B1-15BE1A684E77}" type="parTrans" cxnId="{7A3AD768-4FA4-4135-9EDB-F5274EF95E2A}">
      <dgm:prSet/>
      <dgm:spPr/>
      <dgm:t>
        <a:bodyPr/>
        <a:lstStyle/>
        <a:p>
          <a:endParaRPr lang="ru-RU"/>
        </a:p>
      </dgm:t>
    </dgm:pt>
    <dgm:pt modelId="{ACE5FC8A-6246-4AA4-9001-99A409346DC1}" type="sibTrans" cxnId="{7A3AD768-4FA4-4135-9EDB-F5274EF95E2A}">
      <dgm:prSet/>
      <dgm:spPr/>
      <dgm:t>
        <a:bodyPr/>
        <a:lstStyle/>
        <a:p>
          <a:endParaRPr lang="ru-RU"/>
        </a:p>
      </dgm:t>
    </dgm:pt>
    <dgm:pt modelId="{08DD3856-9A89-4FE6-949F-55DD1AD49151}">
      <dgm:prSet phldrT="[Текст]" custT="1"/>
      <dgm:spPr/>
      <dgm:t>
        <a:bodyPr/>
        <a:lstStyle/>
        <a:p>
          <a:pPr algn="just"/>
          <a:r>
            <a:rPr lang="ru-RU" sz="1600" dirty="0">
              <a:latin typeface="Times New Roman" pitchFamily="18" charset="0"/>
              <a:cs typeface="Times New Roman" pitchFamily="18" charset="0"/>
            </a:rPr>
            <a:t>беседа по произведению</a:t>
          </a:r>
        </a:p>
      </dgm:t>
    </dgm:pt>
    <dgm:pt modelId="{A0A48789-B0A0-4DFC-ADB1-E3E2805F101C}" type="parTrans" cxnId="{CC7BC9C0-A058-4F42-8ED1-44B2BEEC4E19}">
      <dgm:prSet/>
      <dgm:spPr/>
      <dgm:t>
        <a:bodyPr/>
        <a:lstStyle/>
        <a:p>
          <a:endParaRPr lang="ru-RU"/>
        </a:p>
      </dgm:t>
    </dgm:pt>
    <dgm:pt modelId="{1DF024DF-DBEA-475E-8005-FB5A6134EACA}" type="sibTrans" cxnId="{CC7BC9C0-A058-4F42-8ED1-44B2BEEC4E19}">
      <dgm:prSet/>
      <dgm:spPr/>
      <dgm:t>
        <a:bodyPr/>
        <a:lstStyle/>
        <a:p>
          <a:endParaRPr lang="ru-RU"/>
        </a:p>
      </dgm:t>
    </dgm:pt>
    <dgm:pt modelId="{317F6D42-DFA1-435A-BE9D-FCFB5B7A835F}">
      <dgm:prSet custT="1"/>
      <dgm:spPr/>
      <dgm:t>
        <a:bodyPr/>
        <a:lstStyle/>
        <a:p>
          <a:pPr algn="just"/>
          <a:r>
            <a:rPr lang="ru-RU" sz="1900" dirty="0">
              <a:latin typeface="Times New Roman" pitchFamily="18" charset="0"/>
              <a:cs typeface="Times New Roman" pitchFamily="18" charset="0"/>
            </a:rPr>
            <a:t>лексико-грамматические упражнения;</a:t>
          </a:r>
        </a:p>
      </dgm:t>
    </dgm:pt>
    <dgm:pt modelId="{913D37BA-7AD7-4256-8AB9-364D6B185FF4}" type="parTrans" cxnId="{C80156BD-900B-452E-AED8-FC245F283F5C}">
      <dgm:prSet/>
      <dgm:spPr/>
      <dgm:t>
        <a:bodyPr/>
        <a:lstStyle/>
        <a:p>
          <a:endParaRPr lang="ru-RU"/>
        </a:p>
      </dgm:t>
    </dgm:pt>
    <dgm:pt modelId="{560D682F-9F51-4062-B7B0-58AFFD5A26A4}" type="sibTrans" cxnId="{C80156BD-900B-452E-AED8-FC245F283F5C}">
      <dgm:prSet/>
      <dgm:spPr/>
      <dgm:t>
        <a:bodyPr/>
        <a:lstStyle/>
        <a:p>
          <a:endParaRPr lang="ru-RU"/>
        </a:p>
      </dgm:t>
    </dgm:pt>
    <dgm:pt modelId="{A8B5C411-BE46-40D8-8856-363A4C7354A3}">
      <dgm:prSet custT="1"/>
      <dgm:spPr/>
      <dgm:t>
        <a:bodyPr/>
        <a:lstStyle/>
        <a:p>
          <a:pPr algn="just"/>
          <a:r>
            <a:rPr lang="ru-RU" sz="1900" dirty="0">
              <a:latin typeface="Times New Roman" pitchFamily="18" charset="0"/>
              <a:cs typeface="Times New Roman" pitchFamily="18" charset="0"/>
            </a:rPr>
            <a:t>наблюдения в природе и окружающей жизни, обращение к личному опыту детей</a:t>
          </a:r>
        </a:p>
      </dgm:t>
    </dgm:pt>
    <dgm:pt modelId="{85A11F21-426D-429C-8B03-0AFB78150769}" type="parTrans" cxnId="{22A3F14F-ED84-4547-8427-DDD53F054507}">
      <dgm:prSet/>
      <dgm:spPr/>
      <dgm:t>
        <a:bodyPr/>
        <a:lstStyle/>
        <a:p>
          <a:endParaRPr lang="ru-RU"/>
        </a:p>
      </dgm:t>
    </dgm:pt>
    <dgm:pt modelId="{ADD954C9-4B3A-43F5-9488-E1D2D3E9856F}" type="sibTrans" cxnId="{22A3F14F-ED84-4547-8427-DDD53F054507}">
      <dgm:prSet/>
      <dgm:spPr/>
      <dgm:t>
        <a:bodyPr/>
        <a:lstStyle/>
        <a:p>
          <a:endParaRPr lang="ru-RU"/>
        </a:p>
      </dgm:t>
    </dgm:pt>
    <dgm:pt modelId="{FA3CD317-EF34-4C58-BA66-FD12A24A4834}">
      <dgm:prSet custT="1"/>
      <dgm:spPr/>
      <dgm:t>
        <a:bodyPr/>
        <a:lstStyle/>
        <a:p>
          <a:pPr algn="just"/>
          <a:r>
            <a:rPr lang="ru-RU" sz="1900" dirty="0">
              <a:latin typeface="Times New Roman" pitchFamily="18" charset="0"/>
              <a:cs typeface="Times New Roman" pitchFamily="18" charset="0"/>
            </a:rPr>
            <a:t>использование загадок, пословиц, </a:t>
          </a:r>
          <a:r>
            <a:rPr lang="ru-RU" sz="1900" dirty="0" err="1">
              <a:latin typeface="Times New Roman" pitchFamily="18" charset="0"/>
              <a:cs typeface="Times New Roman" pitchFamily="18" charset="0"/>
            </a:rPr>
            <a:t>потешек</a:t>
          </a:r>
          <a:r>
            <a:rPr lang="ru-RU" sz="1900" dirty="0">
              <a:latin typeface="Times New Roman" pitchFamily="18" charset="0"/>
              <a:cs typeface="Times New Roman" pitchFamily="18" charset="0"/>
            </a:rPr>
            <a:t>, стихов ;</a:t>
          </a:r>
        </a:p>
      </dgm:t>
    </dgm:pt>
    <dgm:pt modelId="{4C4FABD7-F7A4-4789-B1BA-1A29848618DB}" type="parTrans" cxnId="{AF742F9F-62DC-42C2-9FCC-DAEFF811ACFB}">
      <dgm:prSet/>
      <dgm:spPr/>
    </dgm:pt>
    <dgm:pt modelId="{7C206963-85F5-498F-B884-FED241592267}" type="sibTrans" cxnId="{AF742F9F-62DC-42C2-9FCC-DAEFF811ACFB}">
      <dgm:prSet/>
      <dgm:spPr/>
    </dgm:pt>
    <dgm:pt modelId="{F0C57318-75A5-4A60-B2EA-D9EF96B0D449}">
      <dgm:prSet custT="1"/>
      <dgm:spPr/>
      <dgm:t>
        <a:bodyPr/>
        <a:lstStyle/>
        <a:p>
          <a:r>
            <a:rPr lang="ru-RU" sz="1600" dirty="0">
              <a:latin typeface="Times New Roman" pitchFamily="18" charset="0"/>
              <a:cs typeface="Times New Roman" pitchFamily="18" charset="0"/>
            </a:rPr>
            <a:t>выстраивание в логической последовательности серии сюжетных картинок к рассказу или сказке;</a:t>
          </a:r>
        </a:p>
      </dgm:t>
    </dgm:pt>
    <dgm:pt modelId="{DE51855C-4BAB-4C7E-B7B6-6C6501551C8B}" type="parTrans" cxnId="{FF2311C6-A3EB-47A5-A463-BA85732239BA}">
      <dgm:prSet/>
      <dgm:spPr/>
      <dgm:t>
        <a:bodyPr/>
        <a:lstStyle/>
        <a:p>
          <a:endParaRPr lang="ru-RU"/>
        </a:p>
      </dgm:t>
    </dgm:pt>
    <dgm:pt modelId="{1C125E04-FA6D-4838-9955-514A869CE1E0}" type="sibTrans" cxnId="{FF2311C6-A3EB-47A5-A463-BA85732239BA}">
      <dgm:prSet/>
      <dgm:spPr/>
      <dgm:t>
        <a:bodyPr/>
        <a:lstStyle/>
        <a:p>
          <a:endParaRPr lang="ru-RU"/>
        </a:p>
      </dgm:t>
    </dgm:pt>
    <dgm:pt modelId="{A13E1FB8-CD4C-4FB4-96D1-79253B42932E}">
      <dgm:prSet custT="1"/>
      <dgm:spPr/>
      <dgm:t>
        <a:bodyPr/>
        <a:lstStyle/>
        <a:p>
          <a:r>
            <a:rPr lang="ru-RU" sz="1600" dirty="0">
              <a:latin typeface="Times New Roman" pitchFamily="18" charset="0"/>
              <a:cs typeface="Times New Roman" pitchFamily="18" charset="0"/>
            </a:rPr>
            <a:t>выделение из текста фраз к каждой картинке;</a:t>
          </a:r>
        </a:p>
      </dgm:t>
    </dgm:pt>
    <dgm:pt modelId="{74887B28-DCE3-4314-A8E8-B5E29F0CF01C}" type="parTrans" cxnId="{15136F8E-9260-49F9-980E-35BBE87F0E59}">
      <dgm:prSet/>
      <dgm:spPr/>
      <dgm:t>
        <a:bodyPr/>
        <a:lstStyle/>
        <a:p>
          <a:endParaRPr lang="ru-RU"/>
        </a:p>
      </dgm:t>
    </dgm:pt>
    <dgm:pt modelId="{8EA31DFE-5DCD-4B9F-BB70-49C732BBD8C7}" type="sibTrans" cxnId="{15136F8E-9260-49F9-980E-35BBE87F0E59}">
      <dgm:prSet/>
      <dgm:spPr/>
      <dgm:t>
        <a:bodyPr/>
        <a:lstStyle/>
        <a:p>
          <a:endParaRPr lang="ru-RU"/>
        </a:p>
      </dgm:t>
    </dgm:pt>
    <dgm:pt modelId="{F7D51DA3-32DA-41D1-A51A-42337EB5882C}">
      <dgm:prSet custT="1"/>
      <dgm:spPr/>
      <dgm:t>
        <a:bodyPr/>
        <a:lstStyle/>
        <a:p>
          <a:r>
            <a:rPr lang="ru-RU" sz="1600" dirty="0">
              <a:latin typeface="Times New Roman" pitchFamily="18" charset="0"/>
              <a:cs typeface="Times New Roman" pitchFamily="18" charset="0"/>
            </a:rPr>
            <a:t>придумывание дополнительной и недостающей картинки к отдельным фрагментам текста;</a:t>
          </a:r>
        </a:p>
      </dgm:t>
    </dgm:pt>
    <dgm:pt modelId="{27D6E0B0-A76B-4F99-AAB2-84D7949A7389}" type="parTrans" cxnId="{8108EF81-D21C-4D6D-9305-03143979D3BD}">
      <dgm:prSet/>
      <dgm:spPr/>
      <dgm:t>
        <a:bodyPr/>
        <a:lstStyle/>
        <a:p>
          <a:endParaRPr lang="ru-RU"/>
        </a:p>
      </dgm:t>
    </dgm:pt>
    <dgm:pt modelId="{1613E1D2-7199-406B-9ED9-B630F4E589F6}" type="sibTrans" cxnId="{8108EF81-D21C-4D6D-9305-03143979D3BD}">
      <dgm:prSet/>
      <dgm:spPr/>
      <dgm:t>
        <a:bodyPr/>
        <a:lstStyle/>
        <a:p>
          <a:endParaRPr lang="ru-RU"/>
        </a:p>
      </dgm:t>
    </dgm:pt>
    <dgm:pt modelId="{E9D2C57C-6084-4A46-95F5-FEC1B793ACB9}">
      <dgm:prSet custT="1"/>
      <dgm:spPr/>
      <dgm:t>
        <a:bodyPr/>
        <a:lstStyle/>
        <a:p>
          <a:r>
            <a:rPr lang="ru-RU" sz="1600" dirty="0">
              <a:latin typeface="Times New Roman" pitchFamily="18" charset="0"/>
              <a:cs typeface="Times New Roman" pitchFamily="18" charset="0"/>
            </a:rPr>
            <a:t>частичный пересказ во время беседы</a:t>
          </a:r>
        </a:p>
      </dgm:t>
    </dgm:pt>
    <dgm:pt modelId="{68D2E699-6E42-443A-B623-73180A31DC1F}" type="parTrans" cxnId="{C6B78B54-F990-44A5-BFF8-975BA24D1884}">
      <dgm:prSet/>
      <dgm:spPr/>
      <dgm:t>
        <a:bodyPr/>
        <a:lstStyle/>
        <a:p>
          <a:endParaRPr lang="ru-RU"/>
        </a:p>
      </dgm:t>
    </dgm:pt>
    <dgm:pt modelId="{FEA07F7C-8B8A-4D15-A3CB-02ABEFC71D14}" type="sibTrans" cxnId="{C6B78B54-F990-44A5-BFF8-975BA24D1884}">
      <dgm:prSet/>
      <dgm:spPr/>
      <dgm:t>
        <a:bodyPr/>
        <a:lstStyle/>
        <a:p>
          <a:endParaRPr lang="ru-RU"/>
        </a:p>
      </dgm:t>
    </dgm:pt>
    <dgm:pt modelId="{EFFAA266-F754-4072-8AFD-840AFF7F6D2F}">
      <dgm:prSet custT="1"/>
      <dgm:spPr/>
      <dgm:t>
        <a:bodyPr/>
        <a:lstStyle/>
        <a:p>
          <a:r>
            <a:rPr lang="ru-RU" sz="1600" dirty="0">
              <a:latin typeface="Times New Roman" pitchFamily="18" charset="0"/>
              <a:cs typeface="Times New Roman" pitchFamily="18" charset="0"/>
            </a:rPr>
            <a:t>составление плана произведения</a:t>
          </a:r>
        </a:p>
      </dgm:t>
    </dgm:pt>
    <dgm:pt modelId="{AF5218C5-D32A-466E-8D55-A0C07F7DD0E5}" type="parTrans" cxnId="{A1BFBE83-11D5-43A3-BBA5-8D6464583010}">
      <dgm:prSet/>
      <dgm:spPr/>
      <dgm:t>
        <a:bodyPr/>
        <a:lstStyle/>
        <a:p>
          <a:endParaRPr lang="ru-RU"/>
        </a:p>
      </dgm:t>
    </dgm:pt>
    <dgm:pt modelId="{BE8B5AAF-2555-4C06-890A-50627D3C993B}" type="sibTrans" cxnId="{A1BFBE83-11D5-43A3-BBA5-8D6464583010}">
      <dgm:prSet/>
      <dgm:spPr/>
      <dgm:t>
        <a:bodyPr/>
        <a:lstStyle/>
        <a:p>
          <a:endParaRPr lang="ru-RU"/>
        </a:p>
      </dgm:t>
    </dgm:pt>
    <dgm:pt modelId="{B87FB52F-0277-444E-A141-4EDAE5122403}" type="pres">
      <dgm:prSet presAssocID="{43E67B4A-FD4F-4935-9449-B755EA4D7D13}" presName="Name0" presStyleCnt="0">
        <dgm:presLayoutVars>
          <dgm:dir/>
          <dgm:animLvl val="lvl"/>
          <dgm:resizeHandles/>
        </dgm:presLayoutVars>
      </dgm:prSet>
      <dgm:spPr/>
    </dgm:pt>
    <dgm:pt modelId="{385C3BB7-24B4-4D6D-B447-C63C58183E39}" type="pres">
      <dgm:prSet presAssocID="{326B70F5-4D55-4EC3-AE95-8C7E3E5990C7}" presName="linNode" presStyleCnt="0"/>
      <dgm:spPr/>
    </dgm:pt>
    <dgm:pt modelId="{B183C9CF-BDD3-4F97-B9EB-199398DBACBA}" type="pres">
      <dgm:prSet presAssocID="{326B70F5-4D55-4EC3-AE95-8C7E3E5990C7}" presName="parentShp" presStyleLbl="node1" presStyleIdx="0" presStyleCnt="2" custScaleX="100000">
        <dgm:presLayoutVars>
          <dgm:bulletEnabled val="1"/>
        </dgm:presLayoutVars>
      </dgm:prSet>
      <dgm:spPr/>
    </dgm:pt>
    <dgm:pt modelId="{E38CE1DA-7D36-470B-BA65-89CD15CCA4CA}" type="pres">
      <dgm:prSet presAssocID="{326B70F5-4D55-4EC3-AE95-8C7E3E5990C7}" presName="childShp" presStyleLbl="bgAccFollowNode1" presStyleIdx="0" presStyleCnt="2" custScaleX="135725">
        <dgm:presLayoutVars>
          <dgm:bulletEnabled val="1"/>
        </dgm:presLayoutVars>
      </dgm:prSet>
      <dgm:spPr/>
    </dgm:pt>
    <dgm:pt modelId="{F8690C20-492B-47EF-AD85-736D27283F37}" type="pres">
      <dgm:prSet presAssocID="{9C8502B8-A734-403A-8A51-D7D6FDBDFFC3}" presName="spacing" presStyleCnt="0"/>
      <dgm:spPr/>
    </dgm:pt>
    <dgm:pt modelId="{144C8267-BDFF-4EBC-A549-D8F178B14591}" type="pres">
      <dgm:prSet presAssocID="{E74E3D5F-B310-4D28-AEA9-C5EBC07D8EB0}" presName="linNode" presStyleCnt="0"/>
      <dgm:spPr/>
    </dgm:pt>
    <dgm:pt modelId="{86BA1C9C-2CD7-43B7-9B04-9BBB6D140069}" type="pres">
      <dgm:prSet presAssocID="{E74E3D5F-B310-4D28-AEA9-C5EBC07D8EB0}" presName="parentShp" presStyleLbl="node1" presStyleIdx="1" presStyleCnt="2" custScaleX="100000">
        <dgm:presLayoutVars>
          <dgm:bulletEnabled val="1"/>
        </dgm:presLayoutVars>
      </dgm:prSet>
      <dgm:spPr/>
    </dgm:pt>
    <dgm:pt modelId="{E35F045A-4979-41B4-8B67-B74DDCF8C42D}" type="pres">
      <dgm:prSet presAssocID="{E74E3D5F-B310-4D28-AEA9-C5EBC07D8EB0}" presName="childShp" presStyleLbl="bgAccFollowNode1" presStyleIdx="1" presStyleCnt="2" custScaleX="134645" custScaleY="106015">
        <dgm:presLayoutVars>
          <dgm:bulletEnabled val="1"/>
        </dgm:presLayoutVars>
      </dgm:prSet>
      <dgm:spPr/>
    </dgm:pt>
  </dgm:ptLst>
  <dgm:cxnLst>
    <dgm:cxn modelId="{15136F8E-9260-49F9-980E-35BBE87F0E59}" srcId="{E74E3D5F-B310-4D28-AEA9-C5EBC07D8EB0}" destId="{A13E1FB8-CD4C-4FB4-96D1-79253B42932E}" srcOrd="2" destOrd="0" parTransId="{74887B28-DCE3-4314-A8E8-B5E29F0CF01C}" sibTransId="{8EA31DFE-5DCD-4B9F-BB70-49C732BBD8C7}"/>
    <dgm:cxn modelId="{A1BFBE83-11D5-43A3-BBA5-8D6464583010}" srcId="{E74E3D5F-B310-4D28-AEA9-C5EBC07D8EB0}" destId="{EFFAA266-F754-4072-8AFD-840AFF7F6D2F}" srcOrd="5" destOrd="0" parTransId="{AF5218C5-D32A-466E-8D55-A0C07F7DD0E5}" sibTransId="{BE8B5AAF-2555-4C06-890A-50627D3C993B}"/>
    <dgm:cxn modelId="{E772B77E-42D9-4C3B-BFD9-1C5F6BBBD25D}" type="presOf" srcId="{F7D51DA3-32DA-41D1-A51A-42337EB5882C}" destId="{E35F045A-4979-41B4-8B67-B74DDCF8C42D}" srcOrd="0" destOrd="3" presId="urn:microsoft.com/office/officeart/2005/8/layout/vList6"/>
    <dgm:cxn modelId="{7A3AD768-4FA4-4135-9EDB-F5274EF95E2A}" srcId="{43E67B4A-FD4F-4935-9449-B755EA4D7D13}" destId="{E74E3D5F-B310-4D28-AEA9-C5EBC07D8EB0}" srcOrd="1" destOrd="0" parTransId="{C4CC3E4F-C99C-4002-B4B1-15BE1A684E77}" sibTransId="{ACE5FC8A-6246-4AA4-9001-99A409346DC1}"/>
    <dgm:cxn modelId="{48CDB5FE-991A-45DE-8F88-81D927FF8F83}" type="presOf" srcId="{43E67B4A-FD4F-4935-9449-B755EA4D7D13}" destId="{B87FB52F-0277-444E-A141-4EDAE5122403}" srcOrd="0" destOrd="0" presId="urn:microsoft.com/office/officeart/2005/8/layout/vList6"/>
    <dgm:cxn modelId="{053F07F0-C009-438B-B43F-C784F3FA8CAD}" type="presOf" srcId="{A13E1FB8-CD4C-4FB4-96D1-79253B42932E}" destId="{E35F045A-4979-41B4-8B67-B74DDCF8C42D}" srcOrd="0" destOrd="2" presId="urn:microsoft.com/office/officeart/2005/8/layout/vList6"/>
    <dgm:cxn modelId="{C80156BD-900B-452E-AED8-FC245F283F5C}" srcId="{326B70F5-4D55-4EC3-AE95-8C7E3E5990C7}" destId="{317F6D42-DFA1-435A-BE9D-FCFB5B7A835F}" srcOrd="1" destOrd="0" parTransId="{913D37BA-7AD7-4256-8AB9-364D6B185FF4}" sibTransId="{560D682F-9F51-4062-B7B0-58AFFD5A26A4}"/>
    <dgm:cxn modelId="{8D207C38-9783-49F6-B250-474BC98AA637}" srcId="{43E67B4A-FD4F-4935-9449-B755EA4D7D13}" destId="{326B70F5-4D55-4EC3-AE95-8C7E3E5990C7}" srcOrd="0" destOrd="0" parTransId="{249C47E6-B14F-4386-9BF1-831A70B7EB51}" sibTransId="{9C8502B8-A734-403A-8A51-D7D6FDBDFFC3}"/>
    <dgm:cxn modelId="{C30B3C92-00F7-46EF-BD6C-25B47A949C32}" type="presOf" srcId="{E74E3D5F-B310-4D28-AEA9-C5EBC07D8EB0}" destId="{86BA1C9C-2CD7-43B7-9B04-9BBB6D140069}" srcOrd="0" destOrd="0" presId="urn:microsoft.com/office/officeart/2005/8/layout/vList6"/>
    <dgm:cxn modelId="{F7BC4C68-1139-489D-B168-628245AC1776}" type="presOf" srcId="{E9D2C57C-6084-4A46-95F5-FEC1B793ACB9}" destId="{E35F045A-4979-41B4-8B67-B74DDCF8C42D}" srcOrd="0" destOrd="4" presId="urn:microsoft.com/office/officeart/2005/8/layout/vList6"/>
    <dgm:cxn modelId="{22A3F14F-ED84-4547-8427-DDD53F054507}" srcId="{326B70F5-4D55-4EC3-AE95-8C7E3E5990C7}" destId="{A8B5C411-BE46-40D8-8856-363A4C7354A3}" srcOrd="3" destOrd="0" parTransId="{85A11F21-426D-429C-8B03-0AFB78150769}" sibTransId="{ADD954C9-4B3A-43F5-9488-E1D2D3E9856F}"/>
    <dgm:cxn modelId="{19838C44-6DD9-4CE5-9567-3F6AC7848B14}" type="presOf" srcId="{CD5EDE0D-2488-442A-A396-2C22BC384B59}" destId="{E38CE1DA-7D36-470B-BA65-89CD15CCA4CA}" srcOrd="0" destOrd="0" presId="urn:microsoft.com/office/officeart/2005/8/layout/vList6"/>
    <dgm:cxn modelId="{CC7BC9C0-A058-4F42-8ED1-44B2BEEC4E19}" srcId="{E74E3D5F-B310-4D28-AEA9-C5EBC07D8EB0}" destId="{08DD3856-9A89-4FE6-949F-55DD1AD49151}" srcOrd="0" destOrd="0" parTransId="{A0A48789-B0A0-4DFC-ADB1-E3E2805F101C}" sibTransId="{1DF024DF-DBEA-475E-8005-FB5A6134EACA}"/>
    <dgm:cxn modelId="{8108EF81-D21C-4D6D-9305-03143979D3BD}" srcId="{E74E3D5F-B310-4D28-AEA9-C5EBC07D8EB0}" destId="{F7D51DA3-32DA-41D1-A51A-42337EB5882C}" srcOrd="3" destOrd="0" parTransId="{27D6E0B0-A76B-4F99-AAB2-84D7949A7389}" sibTransId="{1613E1D2-7199-406B-9ED9-B630F4E589F6}"/>
    <dgm:cxn modelId="{FF2311C6-A3EB-47A5-A463-BA85732239BA}" srcId="{E74E3D5F-B310-4D28-AEA9-C5EBC07D8EB0}" destId="{F0C57318-75A5-4A60-B2EA-D9EF96B0D449}" srcOrd="1" destOrd="0" parTransId="{DE51855C-4BAB-4C7E-B7B6-6C6501551C8B}" sibTransId="{1C125E04-FA6D-4838-9955-514A869CE1E0}"/>
    <dgm:cxn modelId="{C6B78B54-F990-44A5-BFF8-975BA24D1884}" srcId="{E74E3D5F-B310-4D28-AEA9-C5EBC07D8EB0}" destId="{E9D2C57C-6084-4A46-95F5-FEC1B793ACB9}" srcOrd="4" destOrd="0" parTransId="{68D2E699-6E42-443A-B623-73180A31DC1F}" sibTransId="{FEA07F7C-8B8A-4D15-A3CB-02ABEFC71D14}"/>
    <dgm:cxn modelId="{03DC69F4-19C7-4825-AC64-FFF7DFA2956A}" type="presOf" srcId="{326B70F5-4D55-4EC3-AE95-8C7E3E5990C7}" destId="{B183C9CF-BDD3-4F97-B9EB-199398DBACBA}" srcOrd="0" destOrd="0" presId="urn:microsoft.com/office/officeart/2005/8/layout/vList6"/>
    <dgm:cxn modelId="{AF742F9F-62DC-42C2-9FCC-DAEFF811ACFB}" srcId="{326B70F5-4D55-4EC3-AE95-8C7E3E5990C7}" destId="{FA3CD317-EF34-4C58-BA66-FD12A24A4834}" srcOrd="2" destOrd="0" parTransId="{4C4FABD7-F7A4-4789-B1BA-1A29848618DB}" sibTransId="{7C206963-85F5-498F-B884-FED241592267}"/>
    <dgm:cxn modelId="{3846C552-2B87-4071-B45B-E672E9AD34C0}" type="presOf" srcId="{EFFAA266-F754-4072-8AFD-840AFF7F6D2F}" destId="{E35F045A-4979-41B4-8B67-B74DDCF8C42D}" srcOrd="0" destOrd="5" presId="urn:microsoft.com/office/officeart/2005/8/layout/vList6"/>
    <dgm:cxn modelId="{8B6DE22F-EFD6-448F-8280-0F268BE06D3F}" type="presOf" srcId="{08DD3856-9A89-4FE6-949F-55DD1AD49151}" destId="{E35F045A-4979-41B4-8B67-B74DDCF8C42D}" srcOrd="0" destOrd="0" presId="urn:microsoft.com/office/officeart/2005/8/layout/vList6"/>
    <dgm:cxn modelId="{E30FE43A-25AB-4349-9E1F-AC848BE86195}" type="presOf" srcId="{317F6D42-DFA1-435A-BE9D-FCFB5B7A835F}" destId="{E38CE1DA-7D36-470B-BA65-89CD15CCA4CA}" srcOrd="0" destOrd="1" presId="urn:microsoft.com/office/officeart/2005/8/layout/vList6"/>
    <dgm:cxn modelId="{713F5A0C-C9A3-4B63-A117-DB6B29B56347}" type="presOf" srcId="{F0C57318-75A5-4A60-B2EA-D9EF96B0D449}" destId="{E35F045A-4979-41B4-8B67-B74DDCF8C42D}" srcOrd="0" destOrd="1" presId="urn:microsoft.com/office/officeart/2005/8/layout/vList6"/>
    <dgm:cxn modelId="{F81BE4B3-CC4F-4E1F-BCFC-43E3D747E28C}" type="presOf" srcId="{FA3CD317-EF34-4C58-BA66-FD12A24A4834}" destId="{E38CE1DA-7D36-470B-BA65-89CD15CCA4CA}" srcOrd="0" destOrd="2" presId="urn:microsoft.com/office/officeart/2005/8/layout/vList6"/>
    <dgm:cxn modelId="{F43205D3-07BD-4284-8D12-D733FEFD8F7F}" srcId="{326B70F5-4D55-4EC3-AE95-8C7E3E5990C7}" destId="{CD5EDE0D-2488-442A-A396-2C22BC384B59}" srcOrd="0" destOrd="0" parTransId="{35525A6C-9B36-4004-AEFA-84E77AFC0020}" sibTransId="{8A34A1C7-9846-425D-B8B9-FFF9DDA133A1}"/>
    <dgm:cxn modelId="{DE5B531C-5639-4337-920E-E2F465E0B2B5}" type="presOf" srcId="{A8B5C411-BE46-40D8-8856-363A4C7354A3}" destId="{E38CE1DA-7D36-470B-BA65-89CD15CCA4CA}" srcOrd="0" destOrd="3" presId="urn:microsoft.com/office/officeart/2005/8/layout/vList6"/>
    <dgm:cxn modelId="{D5C936CE-3455-4EBE-B5C6-4552A9B219C6}" type="presParOf" srcId="{B87FB52F-0277-444E-A141-4EDAE5122403}" destId="{385C3BB7-24B4-4D6D-B447-C63C58183E39}" srcOrd="0" destOrd="0" presId="urn:microsoft.com/office/officeart/2005/8/layout/vList6"/>
    <dgm:cxn modelId="{B139DAA9-D72C-4775-BDCB-B0E644F1B932}" type="presParOf" srcId="{385C3BB7-24B4-4D6D-B447-C63C58183E39}" destId="{B183C9CF-BDD3-4F97-B9EB-199398DBACBA}" srcOrd="0" destOrd="0" presId="urn:microsoft.com/office/officeart/2005/8/layout/vList6"/>
    <dgm:cxn modelId="{B5B6CE33-E657-4684-B585-75981B4BAF1E}" type="presParOf" srcId="{385C3BB7-24B4-4D6D-B447-C63C58183E39}" destId="{E38CE1DA-7D36-470B-BA65-89CD15CCA4CA}" srcOrd="1" destOrd="0" presId="urn:microsoft.com/office/officeart/2005/8/layout/vList6"/>
    <dgm:cxn modelId="{DB25C577-F80A-4F2C-817C-4A541B78BFB5}" type="presParOf" srcId="{B87FB52F-0277-444E-A141-4EDAE5122403}" destId="{F8690C20-492B-47EF-AD85-736D27283F37}" srcOrd="1" destOrd="0" presId="urn:microsoft.com/office/officeart/2005/8/layout/vList6"/>
    <dgm:cxn modelId="{3845A6C1-D0F6-4BD4-8596-2A10CCFAD175}" type="presParOf" srcId="{B87FB52F-0277-444E-A141-4EDAE5122403}" destId="{144C8267-BDFF-4EBC-A549-D8F178B14591}" srcOrd="2" destOrd="0" presId="urn:microsoft.com/office/officeart/2005/8/layout/vList6"/>
    <dgm:cxn modelId="{A5E3CEF7-759D-4D99-9474-43CDF53B9701}" type="presParOf" srcId="{144C8267-BDFF-4EBC-A549-D8F178B14591}" destId="{86BA1C9C-2CD7-43B7-9B04-9BBB6D140069}" srcOrd="0" destOrd="0" presId="urn:microsoft.com/office/officeart/2005/8/layout/vList6"/>
    <dgm:cxn modelId="{625803D6-58D2-48F4-ABF4-8B8203E31C55}" type="presParOf" srcId="{144C8267-BDFF-4EBC-A549-D8F178B14591}" destId="{E35F045A-4979-41B4-8B67-B74DDCF8C42D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3E67B4A-FD4F-4935-9449-B755EA4D7D13}" type="doc">
      <dgm:prSet loTypeId="urn:microsoft.com/office/officeart/2005/8/layout/vList6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26B70F5-4D55-4EC3-AE95-8C7E3E5990C7}">
      <dgm:prSet phldrT="[Текст]" custT="1"/>
      <dgm:spPr/>
      <dgm:t>
        <a:bodyPr/>
        <a:lstStyle/>
        <a:p>
          <a:r>
            <a:rPr lang="ru-RU" sz="2400" b="1" dirty="0">
              <a:latin typeface="Times New Roman" pitchFamily="18" charset="0"/>
              <a:cs typeface="Times New Roman" pitchFamily="18" charset="0"/>
            </a:rPr>
            <a:t>Приемы, способствующие совершенствованию детских пересказов</a:t>
          </a:r>
          <a:r>
            <a:rPr lang="ru-RU" sz="2400" dirty="0">
              <a:latin typeface="Times New Roman" pitchFamily="18" charset="0"/>
              <a:cs typeface="Times New Roman" pitchFamily="18" charset="0"/>
            </a:rPr>
            <a:t>: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249C47E6-B14F-4386-9BF1-831A70B7EB51}" type="parTrans" cxnId="{8D207C38-9783-49F6-B250-474BC98AA637}">
      <dgm:prSet/>
      <dgm:spPr/>
      <dgm:t>
        <a:bodyPr/>
        <a:lstStyle/>
        <a:p>
          <a:endParaRPr lang="ru-RU"/>
        </a:p>
      </dgm:t>
    </dgm:pt>
    <dgm:pt modelId="{9C8502B8-A734-403A-8A51-D7D6FDBDFFC3}" type="sibTrans" cxnId="{8D207C38-9783-49F6-B250-474BC98AA637}">
      <dgm:prSet/>
      <dgm:spPr/>
      <dgm:t>
        <a:bodyPr/>
        <a:lstStyle/>
        <a:p>
          <a:endParaRPr lang="ru-RU"/>
        </a:p>
      </dgm:t>
    </dgm:pt>
    <dgm:pt modelId="{CD5EDE0D-2488-442A-A396-2C22BC384B59}">
      <dgm:prSet phldrT="[Текст]" custT="1"/>
      <dgm:spPr/>
      <dgm:t>
        <a:bodyPr/>
        <a:lstStyle/>
        <a:p>
          <a:pPr algn="just"/>
          <a:r>
            <a:rPr lang="ru-RU" sz="1600" dirty="0">
              <a:latin typeface="Times New Roman" pitchFamily="18" charset="0"/>
              <a:cs typeface="Times New Roman" pitchFamily="18" charset="0"/>
            </a:rPr>
            <a:t>подсказ слова или фразы, совместный пересказ педагога и ребенка, отраженный пересказ</a:t>
          </a:r>
        </a:p>
      </dgm:t>
    </dgm:pt>
    <dgm:pt modelId="{35525A6C-9B36-4004-AEFA-84E77AFC0020}" type="parTrans" cxnId="{F43205D3-07BD-4284-8D12-D733FEFD8F7F}">
      <dgm:prSet/>
      <dgm:spPr/>
      <dgm:t>
        <a:bodyPr/>
        <a:lstStyle/>
        <a:p>
          <a:endParaRPr lang="ru-RU"/>
        </a:p>
      </dgm:t>
    </dgm:pt>
    <dgm:pt modelId="{8A34A1C7-9846-425D-B8B9-FFF9DDA133A1}" type="sibTrans" cxnId="{F43205D3-07BD-4284-8D12-D733FEFD8F7F}">
      <dgm:prSet/>
      <dgm:spPr/>
      <dgm:t>
        <a:bodyPr/>
        <a:lstStyle/>
        <a:p>
          <a:endParaRPr lang="ru-RU"/>
        </a:p>
      </dgm:t>
    </dgm:pt>
    <dgm:pt modelId="{08DD3856-9A89-4FE6-949F-55DD1AD49151}">
      <dgm:prSet phldrT="[Текст]" custT="1"/>
      <dgm:spPr/>
      <dgm:t>
        <a:bodyPr/>
        <a:lstStyle/>
        <a:p>
          <a:pPr algn="just"/>
          <a:r>
            <a:rPr lang="ru-RU" sz="1600" dirty="0">
              <a:latin typeface="Times New Roman" pitchFamily="18" charset="0"/>
              <a:cs typeface="Times New Roman" pitchFamily="18" charset="0"/>
            </a:rPr>
            <a:t>пересказ одного ребенка иллюстрирует другой, </a:t>
          </a:r>
        </a:p>
      </dgm:t>
    </dgm:pt>
    <dgm:pt modelId="{1DF024DF-DBEA-475E-8005-FB5A6134EACA}" type="sibTrans" cxnId="{CC7BC9C0-A058-4F42-8ED1-44B2BEEC4E19}">
      <dgm:prSet/>
      <dgm:spPr/>
      <dgm:t>
        <a:bodyPr/>
        <a:lstStyle/>
        <a:p>
          <a:endParaRPr lang="ru-RU"/>
        </a:p>
      </dgm:t>
    </dgm:pt>
    <dgm:pt modelId="{A0A48789-B0A0-4DFC-ADB1-E3E2805F101C}" type="parTrans" cxnId="{CC7BC9C0-A058-4F42-8ED1-44B2BEEC4E19}">
      <dgm:prSet/>
      <dgm:spPr/>
      <dgm:t>
        <a:bodyPr/>
        <a:lstStyle/>
        <a:p>
          <a:endParaRPr lang="ru-RU"/>
        </a:p>
      </dgm:t>
    </dgm:pt>
    <dgm:pt modelId="{E74E3D5F-B310-4D28-AEA9-C5EBC07D8EB0}">
      <dgm:prSet phldrT="[Текст]" custT="1"/>
      <dgm:spPr/>
      <dgm:t>
        <a:bodyPr/>
        <a:lstStyle/>
        <a:p>
          <a:r>
            <a:rPr lang="ru-RU" sz="2000" b="1" dirty="0">
              <a:latin typeface="Times New Roman" pitchFamily="18" charset="0"/>
              <a:cs typeface="Times New Roman" pitchFamily="18" charset="0"/>
            </a:rPr>
            <a:t>Специальные приемы</a:t>
          </a:r>
          <a:r>
            <a:rPr lang="ru-RU" sz="2000" dirty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dirty="0">
              <a:latin typeface="Times New Roman" pitchFamily="18" charset="0"/>
              <a:cs typeface="Times New Roman" pitchFamily="18" charset="0"/>
            </a:rPr>
            <a:t>способствующие развитию у детей с ОНР внимания, вербального восприятия, осмысления и запоминания текста, а также формированию навыков планирования развернутых высказываний. 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ACE5FC8A-6246-4AA4-9001-99A409346DC1}" type="sibTrans" cxnId="{7A3AD768-4FA4-4135-9EDB-F5274EF95E2A}">
      <dgm:prSet/>
      <dgm:spPr/>
      <dgm:t>
        <a:bodyPr/>
        <a:lstStyle/>
        <a:p>
          <a:endParaRPr lang="ru-RU"/>
        </a:p>
      </dgm:t>
    </dgm:pt>
    <dgm:pt modelId="{C4CC3E4F-C99C-4002-B4B1-15BE1A684E77}" type="parTrans" cxnId="{7A3AD768-4FA4-4135-9EDB-F5274EF95E2A}">
      <dgm:prSet/>
      <dgm:spPr/>
      <dgm:t>
        <a:bodyPr/>
        <a:lstStyle/>
        <a:p>
          <a:endParaRPr lang="ru-RU"/>
        </a:p>
      </dgm:t>
    </dgm:pt>
    <dgm:pt modelId="{42212242-98AC-4223-853F-859E14019ED8}">
      <dgm:prSet custT="1"/>
      <dgm:spPr/>
      <dgm:t>
        <a:bodyPr/>
        <a:lstStyle/>
        <a:p>
          <a:pPr algn="just"/>
          <a:r>
            <a:rPr lang="ru-RU" sz="1600" dirty="0">
              <a:latin typeface="Times New Roman" pitchFamily="18" charset="0"/>
              <a:cs typeface="Times New Roman" pitchFamily="18" charset="0"/>
            </a:rPr>
            <a:t>пересказ по частям,  сменой рассказчиков руководит педагог, </a:t>
          </a:r>
        </a:p>
      </dgm:t>
    </dgm:pt>
    <dgm:pt modelId="{E4325A3A-E3FE-47C6-839A-F41C3244C768}" type="parTrans" cxnId="{08B4B149-0501-4168-8636-82226D243848}">
      <dgm:prSet/>
      <dgm:spPr/>
      <dgm:t>
        <a:bodyPr/>
        <a:lstStyle/>
        <a:p>
          <a:endParaRPr lang="ru-RU"/>
        </a:p>
      </dgm:t>
    </dgm:pt>
    <dgm:pt modelId="{23DB1F62-EE08-4DC0-A753-36CED58F3BBB}" type="sibTrans" cxnId="{08B4B149-0501-4168-8636-82226D243848}">
      <dgm:prSet/>
      <dgm:spPr/>
      <dgm:t>
        <a:bodyPr/>
        <a:lstStyle/>
        <a:p>
          <a:endParaRPr lang="ru-RU"/>
        </a:p>
      </dgm:t>
    </dgm:pt>
    <dgm:pt modelId="{7A1614C5-4DE8-4EA9-AB02-D9179621CDFE}">
      <dgm:prSet custT="1"/>
      <dgm:spPr/>
      <dgm:t>
        <a:bodyPr/>
        <a:lstStyle/>
        <a:p>
          <a:pPr algn="just"/>
          <a:r>
            <a:rPr lang="ru-RU" sz="1600" dirty="0">
              <a:latin typeface="Times New Roman" pitchFamily="18" charset="0"/>
              <a:cs typeface="Times New Roman" pitchFamily="18" charset="0"/>
            </a:rPr>
            <a:t>если есть диалог, то пересказ по ролям (в лицах).</a:t>
          </a:r>
        </a:p>
      </dgm:t>
    </dgm:pt>
    <dgm:pt modelId="{74D487B5-1A82-4D71-86EC-B83CAD0C9079}" type="parTrans" cxnId="{9293E750-2C1C-49BB-B2F3-FA5704FCE3A0}">
      <dgm:prSet/>
      <dgm:spPr/>
      <dgm:t>
        <a:bodyPr/>
        <a:lstStyle/>
        <a:p>
          <a:endParaRPr lang="ru-RU"/>
        </a:p>
      </dgm:t>
    </dgm:pt>
    <dgm:pt modelId="{546EE2C6-19CA-4A2B-8652-755E9CC69943}" type="sibTrans" cxnId="{9293E750-2C1C-49BB-B2F3-FA5704FCE3A0}">
      <dgm:prSet/>
      <dgm:spPr/>
      <dgm:t>
        <a:bodyPr/>
        <a:lstStyle/>
        <a:p>
          <a:endParaRPr lang="ru-RU"/>
        </a:p>
      </dgm:t>
    </dgm:pt>
    <dgm:pt modelId="{B086B8B1-33D6-4EF3-AF79-4DA1EAD4EB71}">
      <dgm:prSet custT="1"/>
      <dgm:spPr/>
      <dgm:t>
        <a:bodyPr/>
        <a:lstStyle/>
        <a:p>
          <a:pPr algn="just"/>
          <a:r>
            <a:rPr lang="ru-RU" sz="1600" dirty="0">
              <a:latin typeface="Times New Roman" pitchFamily="18" charset="0"/>
              <a:cs typeface="Times New Roman" pitchFamily="18" charset="0"/>
            </a:rPr>
            <a:t> в старших группах возможны приемы передачи текста от первого лица или лица разных его героев, </a:t>
          </a:r>
        </a:p>
      </dgm:t>
    </dgm:pt>
    <dgm:pt modelId="{8F74AE4C-9B74-481E-846F-638703531EF3}" type="parTrans" cxnId="{FA8F0829-0699-472D-B5E0-986476B47498}">
      <dgm:prSet/>
      <dgm:spPr/>
      <dgm:t>
        <a:bodyPr/>
        <a:lstStyle/>
        <a:p>
          <a:endParaRPr lang="ru-RU"/>
        </a:p>
      </dgm:t>
    </dgm:pt>
    <dgm:pt modelId="{93DE3C88-181F-4C89-955C-EBDC732F3248}" type="sibTrans" cxnId="{FA8F0829-0699-472D-B5E0-986476B47498}">
      <dgm:prSet/>
      <dgm:spPr/>
      <dgm:t>
        <a:bodyPr/>
        <a:lstStyle/>
        <a:p>
          <a:endParaRPr lang="ru-RU"/>
        </a:p>
      </dgm:t>
    </dgm:pt>
    <dgm:pt modelId="{4FA32093-0409-4516-B682-74215A433ABC}">
      <dgm:prSet custT="1"/>
      <dgm:spPr/>
      <dgm:t>
        <a:bodyPr/>
        <a:lstStyle/>
        <a:p>
          <a:pPr algn="just"/>
          <a:r>
            <a:rPr lang="ru-RU" sz="1600" dirty="0">
              <a:latin typeface="Times New Roman" pitchFamily="18" charset="0"/>
              <a:cs typeface="Times New Roman" pitchFamily="18" charset="0"/>
            </a:rPr>
            <a:t> игровые приемы (например: пересказ, сидя у макета телевизора, запись на камеру).</a:t>
          </a:r>
        </a:p>
      </dgm:t>
    </dgm:pt>
    <dgm:pt modelId="{9CB96D0E-70A2-436A-A59F-6640C0789F86}" type="parTrans" cxnId="{50F08A3B-110B-45F3-A5EF-FABB598F58D0}">
      <dgm:prSet/>
      <dgm:spPr/>
      <dgm:t>
        <a:bodyPr/>
        <a:lstStyle/>
        <a:p>
          <a:endParaRPr lang="ru-RU"/>
        </a:p>
      </dgm:t>
    </dgm:pt>
    <dgm:pt modelId="{E7D1828B-4027-47A8-88EB-1F9037F53CA7}" type="sibTrans" cxnId="{50F08A3B-110B-45F3-A5EF-FABB598F58D0}">
      <dgm:prSet/>
      <dgm:spPr/>
      <dgm:t>
        <a:bodyPr/>
        <a:lstStyle/>
        <a:p>
          <a:endParaRPr lang="ru-RU"/>
        </a:p>
      </dgm:t>
    </dgm:pt>
    <dgm:pt modelId="{F89294F5-6530-4E48-B921-78D85C916A86}">
      <dgm:prSet custT="1"/>
      <dgm:spPr/>
      <dgm:t>
        <a:bodyPr/>
        <a:lstStyle/>
        <a:p>
          <a:r>
            <a:rPr lang="ru-RU" sz="1600" dirty="0">
              <a:latin typeface="Times New Roman" pitchFamily="18" charset="0"/>
              <a:cs typeface="Times New Roman" pitchFamily="18" charset="0"/>
            </a:rPr>
            <a:t>использования детского рисунка. После разбора и </a:t>
          </a:r>
          <a:r>
            <a:rPr lang="ru-RU" sz="1600" dirty="0" err="1">
              <a:latin typeface="Times New Roman" pitchFamily="18" charset="0"/>
              <a:cs typeface="Times New Roman" pitchFamily="18" charset="0"/>
            </a:rPr>
            <a:t>пересказывания</a:t>
          </a:r>
          <a:r>
            <a:rPr lang="ru-RU" sz="1600" dirty="0">
              <a:latin typeface="Times New Roman" pitchFamily="18" charset="0"/>
              <a:cs typeface="Times New Roman" pitchFamily="18" charset="0"/>
            </a:rPr>
            <a:t> текста по вопросам на отдельном занятии детям предлагают выполнить рисунок по выбору на сюжет рассказа</a:t>
          </a:r>
        </a:p>
      </dgm:t>
    </dgm:pt>
    <dgm:pt modelId="{7267B86C-B379-406C-B00F-AC84D6CD806C}" type="parTrans" cxnId="{90BD90F1-86A2-4DA8-B251-F39CCC17F7EC}">
      <dgm:prSet/>
      <dgm:spPr/>
      <dgm:t>
        <a:bodyPr/>
        <a:lstStyle/>
        <a:p>
          <a:endParaRPr lang="ru-RU"/>
        </a:p>
      </dgm:t>
    </dgm:pt>
    <dgm:pt modelId="{ED78F252-1161-4381-8665-5121938AE787}" type="sibTrans" cxnId="{90BD90F1-86A2-4DA8-B251-F39CCC17F7EC}">
      <dgm:prSet/>
      <dgm:spPr/>
      <dgm:t>
        <a:bodyPr/>
        <a:lstStyle/>
        <a:p>
          <a:endParaRPr lang="ru-RU"/>
        </a:p>
      </dgm:t>
    </dgm:pt>
    <dgm:pt modelId="{3172757C-2CD1-43C4-A21A-BC39D5AEA11E}">
      <dgm:prSet custT="1"/>
      <dgm:spPr/>
      <dgm:t>
        <a:bodyPr/>
        <a:lstStyle/>
        <a:p>
          <a:r>
            <a:rPr lang="ru-RU" sz="1600" dirty="0">
              <a:latin typeface="Times New Roman" pitchFamily="18" charset="0"/>
              <a:cs typeface="Times New Roman" pitchFamily="18" charset="0"/>
            </a:rPr>
            <a:t>«иллюстративное панно» с красочным изображением</a:t>
          </a:r>
        </a:p>
      </dgm:t>
    </dgm:pt>
    <dgm:pt modelId="{581A9EF0-4746-4482-9F9F-8C7DF00F5A52}" type="parTrans" cxnId="{FD99151E-CC42-4E98-B460-113FD1A6574C}">
      <dgm:prSet/>
      <dgm:spPr/>
      <dgm:t>
        <a:bodyPr/>
        <a:lstStyle/>
        <a:p>
          <a:endParaRPr lang="ru-RU"/>
        </a:p>
      </dgm:t>
    </dgm:pt>
    <dgm:pt modelId="{0E5F57B6-7F7E-4B8C-8617-93CB1F1AA040}" type="sibTrans" cxnId="{FD99151E-CC42-4E98-B460-113FD1A6574C}">
      <dgm:prSet/>
      <dgm:spPr/>
      <dgm:t>
        <a:bodyPr/>
        <a:lstStyle/>
        <a:p>
          <a:endParaRPr lang="ru-RU"/>
        </a:p>
      </dgm:t>
    </dgm:pt>
    <dgm:pt modelId="{0297FD78-82A0-4EE0-978D-BDFC71F75013}">
      <dgm:prSet custT="1"/>
      <dgm:spPr/>
      <dgm:t>
        <a:bodyPr/>
        <a:lstStyle/>
        <a:p>
          <a:r>
            <a:rPr lang="ru-RU" sz="1600" dirty="0">
              <a:latin typeface="Times New Roman" pitchFamily="18" charset="0"/>
              <a:cs typeface="Times New Roman" pitchFamily="18" charset="0"/>
            </a:rPr>
            <a:t>моделирования сюжета произведения с помощью условной наглядной схемы</a:t>
          </a:r>
        </a:p>
      </dgm:t>
    </dgm:pt>
    <dgm:pt modelId="{E73A2A89-6064-4B9F-84BC-668EB2B4E363}" type="parTrans" cxnId="{B346CEDD-DB1B-40DB-B502-5A45FF76214A}">
      <dgm:prSet/>
      <dgm:spPr/>
      <dgm:t>
        <a:bodyPr/>
        <a:lstStyle/>
        <a:p>
          <a:endParaRPr lang="ru-RU"/>
        </a:p>
      </dgm:t>
    </dgm:pt>
    <dgm:pt modelId="{8D7483DA-A292-46EE-9BED-FC62F8B96A85}" type="sibTrans" cxnId="{B346CEDD-DB1B-40DB-B502-5A45FF76214A}">
      <dgm:prSet/>
      <dgm:spPr/>
      <dgm:t>
        <a:bodyPr/>
        <a:lstStyle/>
        <a:p>
          <a:endParaRPr lang="ru-RU"/>
        </a:p>
      </dgm:t>
    </dgm:pt>
    <dgm:pt modelId="{7BDB5126-59E8-46EB-AEEC-7BAB13C115CD}">
      <dgm:prSet custT="1"/>
      <dgm:spPr/>
      <dgm:t>
        <a:bodyPr/>
        <a:lstStyle/>
        <a:p>
          <a:r>
            <a:rPr lang="ru-RU" sz="1600" dirty="0">
              <a:latin typeface="Times New Roman" pitchFamily="18" charset="0"/>
              <a:cs typeface="Times New Roman" pitchFamily="18" charset="0"/>
            </a:rPr>
            <a:t>использование презентаций</a:t>
          </a:r>
        </a:p>
      </dgm:t>
    </dgm:pt>
    <dgm:pt modelId="{513FC583-20E6-43AC-B57B-BBAF6AFF74EC}" type="parTrans" cxnId="{58AB52F3-E7F7-4E0C-8F32-E5C554343A9C}">
      <dgm:prSet/>
      <dgm:spPr/>
      <dgm:t>
        <a:bodyPr/>
        <a:lstStyle/>
        <a:p>
          <a:endParaRPr lang="ru-RU"/>
        </a:p>
      </dgm:t>
    </dgm:pt>
    <dgm:pt modelId="{539ABA9D-C788-427C-8432-D530A734680F}" type="sibTrans" cxnId="{58AB52F3-E7F7-4E0C-8F32-E5C554343A9C}">
      <dgm:prSet/>
      <dgm:spPr/>
      <dgm:t>
        <a:bodyPr/>
        <a:lstStyle/>
        <a:p>
          <a:endParaRPr lang="ru-RU"/>
        </a:p>
      </dgm:t>
    </dgm:pt>
    <dgm:pt modelId="{B87FB52F-0277-444E-A141-4EDAE5122403}" type="pres">
      <dgm:prSet presAssocID="{43E67B4A-FD4F-4935-9449-B755EA4D7D13}" presName="Name0" presStyleCnt="0">
        <dgm:presLayoutVars>
          <dgm:dir/>
          <dgm:animLvl val="lvl"/>
          <dgm:resizeHandles/>
        </dgm:presLayoutVars>
      </dgm:prSet>
      <dgm:spPr/>
    </dgm:pt>
    <dgm:pt modelId="{385C3BB7-24B4-4D6D-B447-C63C58183E39}" type="pres">
      <dgm:prSet presAssocID="{326B70F5-4D55-4EC3-AE95-8C7E3E5990C7}" presName="linNode" presStyleCnt="0"/>
      <dgm:spPr/>
    </dgm:pt>
    <dgm:pt modelId="{B183C9CF-BDD3-4F97-B9EB-199398DBACBA}" type="pres">
      <dgm:prSet presAssocID="{326B70F5-4D55-4EC3-AE95-8C7E3E5990C7}" presName="parentShp" presStyleLbl="node1" presStyleIdx="0" presStyleCnt="2" custScaleX="100000">
        <dgm:presLayoutVars>
          <dgm:bulletEnabled val="1"/>
        </dgm:presLayoutVars>
      </dgm:prSet>
      <dgm:spPr/>
    </dgm:pt>
    <dgm:pt modelId="{E38CE1DA-7D36-470B-BA65-89CD15CCA4CA}" type="pres">
      <dgm:prSet presAssocID="{326B70F5-4D55-4EC3-AE95-8C7E3E5990C7}" presName="childShp" presStyleLbl="bgAccFollowNode1" presStyleIdx="0" presStyleCnt="2" custScaleX="135725">
        <dgm:presLayoutVars>
          <dgm:bulletEnabled val="1"/>
        </dgm:presLayoutVars>
      </dgm:prSet>
      <dgm:spPr/>
    </dgm:pt>
    <dgm:pt modelId="{F8690C20-492B-47EF-AD85-736D27283F37}" type="pres">
      <dgm:prSet presAssocID="{9C8502B8-A734-403A-8A51-D7D6FDBDFFC3}" presName="spacing" presStyleCnt="0"/>
      <dgm:spPr/>
    </dgm:pt>
    <dgm:pt modelId="{144C8267-BDFF-4EBC-A549-D8F178B14591}" type="pres">
      <dgm:prSet presAssocID="{E74E3D5F-B310-4D28-AEA9-C5EBC07D8EB0}" presName="linNode" presStyleCnt="0"/>
      <dgm:spPr/>
    </dgm:pt>
    <dgm:pt modelId="{86BA1C9C-2CD7-43B7-9B04-9BBB6D140069}" type="pres">
      <dgm:prSet presAssocID="{E74E3D5F-B310-4D28-AEA9-C5EBC07D8EB0}" presName="parentShp" presStyleLbl="node1" presStyleIdx="1" presStyleCnt="2" custScaleX="100000">
        <dgm:presLayoutVars>
          <dgm:bulletEnabled val="1"/>
        </dgm:presLayoutVars>
      </dgm:prSet>
      <dgm:spPr/>
    </dgm:pt>
    <dgm:pt modelId="{E35F045A-4979-41B4-8B67-B74DDCF8C42D}" type="pres">
      <dgm:prSet presAssocID="{E74E3D5F-B310-4D28-AEA9-C5EBC07D8EB0}" presName="childShp" presStyleLbl="bgAccFollowNode1" presStyleIdx="1" presStyleCnt="2" custScaleX="134645" custScaleY="117468" custLinFactNeighborX="1457" custLinFactNeighborY="1732">
        <dgm:presLayoutVars>
          <dgm:bulletEnabled val="1"/>
        </dgm:presLayoutVars>
      </dgm:prSet>
      <dgm:spPr/>
    </dgm:pt>
  </dgm:ptLst>
  <dgm:cxnLst>
    <dgm:cxn modelId="{5594389E-AF0D-46E1-A7A5-D2D8361575CC}" type="presOf" srcId="{7A1614C5-4DE8-4EA9-AB02-D9179621CDFE}" destId="{E38CE1DA-7D36-470B-BA65-89CD15CCA4CA}" srcOrd="0" destOrd="2" presId="urn:microsoft.com/office/officeart/2005/8/layout/vList6"/>
    <dgm:cxn modelId="{E7E117E1-250F-4D93-A34D-00B2922993FB}" type="presOf" srcId="{42212242-98AC-4223-853F-859E14019ED8}" destId="{E38CE1DA-7D36-470B-BA65-89CD15CCA4CA}" srcOrd="0" destOrd="1" presId="urn:microsoft.com/office/officeart/2005/8/layout/vList6"/>
    <dgm:cxn modelId="{7A3AD768-4FA4-4135-9EDB-F5274EF95E2A}" srcId="{43E67B4A-FD4F-4935-9449-B755EA4D7D13}" destId="{E74E3D5F-B310-4D28-AEA9-C5EBC07D8EB0}" srcOrd="1" destOrd="0" parTransId="{C4CC3E4F-C99C-4002-B4B1-15BE1A684E77}" sibTransId="{ACE5FC8A-6246-4AA4-9001-99A409346DC1}"/>
    <dgm:cxn modelId="{477F0CDB-9913-490B-B3B4-BF43F7343A1B}" type="presOf" srcId="{326B70F5-4D55-4EC3-AE95-8C7E3E5990C7}" destId="{B183C9CF-BDD3-4F97-B9EB-199398DBACBA}" srcOrd="0" destOrd="0" presId="urn:microsoft.com/office/officeart/2005/8/layout/vList6"/>
    <dgm:cxn modelId="{28C144A4-A819-4CE4-925A-F3538D2FB2EB}" type="presOf" srcId="{08DD3856-9A89-4FE6-949F-55DD1AD49151}" destId="{E35F045A-4979-41B4-8B67-B74DDCF8C42D}" srcOrd="0" destOrd="0" presId="urn:microsoft.com/office/officeart/2005/8/layout/vList6"/>
    <dgm:cxn modelId="{33AEA385-4273-4C8F-B4C2-D902B149FD0D}" type="presOf" srcId="{3172757C-2CD1-43C4-A21A-BC39D5AEA11E}" destId="{E35F045A-4979-41B4-8B67-B74DDCF8C42D}" srcOrd="0" destOrd="2" presId="urn:microsoft.com/office/officeart/2005/8/layout/vList6"/>
    <dgm:cxn modelId="{8D207C38-9783-49F6-B250-474BC98AA637}" srcId="{43E67B4A-FD4F-4935-9449-B755EA4D7D13}" destId="{326B70F5-4D55-4EC3-AE95-8C7E3E5990C7}" srcOrd="0" destOrd="0" parTransId="{249C47E6-B14F-4386-9BF1-831A70B7EB51}" sibTransId="{9C8502B8-A734-403A-8A51-D7D6FDBDFFC3}"/>
    <dgm:cxn modelId="{8BDA5AAF-8B85-4542-B3B3-25D8A06E3C5C}" type="presOf" srcId="{4FA32093-0409-4516-B682-74215A433ABC}" destId="{E38CE1DA-7D36-470B-BA65-89CD15CCA4CA}" srcOrd="0" destOrd="4" presId="urn:microsoft.com/office/officeart/2005/8/layout/vList6"/>
    <dgm:cxn modelId="{9691424E-A578-4A5C-B154-E1E414AA2EC3}" type="presOf" srcId="{E74E3D5F-B310-4D28-AEA9-C5EBC07D8EB0}" destId="{86BA1C9C-2CD7-43B7-9B04-9BBB6D140069}" srcOrd="0" destOrd="0" presId="urn:microsoft.com/office/officeart/2005/8/layout/vList6"/>
    <dgm:cxn modelId="{58AB52F3-E7F7-4E0C-8F32-E5C554343A9C}" srcId="{E74E3D5F-B310-4D28-AEA9-C5EBC07D8EB0}" destId="{7BDB5126-59E8-46EB-AEEC-7BAB13C115CD}" srcOrd="4" destOrd="0" parTransId="{513FC583-20E6-43AC-B57B-BBAF6AFF74EC}" sibTransId="{539ABA9D-C788-427C-8432-D530A734680F}"/>
    <dgm:cxn modelId="{FA8F0829-0699-472D-B5E0-986476B47498}" srcId="{326B70F5-4D55-4EC3-AE95-8C7E3E5990C7}" destId="{B086B8B1-33D6-4EF3-AF79-4DA1EAD4EB71}" srcOrd="3" destOrd="0" parTransId="{8F74AE4C-9B74-481E-846F-638703531EF3}" sibTransId="{93DE3C88-181F-4C89-955C-EBDC732F3248}"/>
    <dgm:cxn modelId="{50F08A3B-110B-45F3-A5EF-FABB598F58D0}" srcId="{326B70F5-4D55-4EC3-AE95-8C7E3E5990C7}" destId="{4FA32093-0409-4516-B682-74215A433ABC}" srcOrd="4" destOrd="0" parTransId="{9CB96D0E-70A2-436A-A59F-6640C0789F86}" sibTransId="{E7D1828B-4027-47A8-88EB-1F9037F53CA7}"/>
    <dgm:cxn modelId="{51C975B7-7C12-4AC7-A0F0-0E2A15245BE5}" type="presOf" srcId="{B086B8B1-33D6-4EF3-AF79-4DA1EAD4EB71}" destId="{E38CE1DA-7D36-470B-BA65-89CD15CCA4CA}" srcOrd="0" destOrd="3" presId="urn:microsoft.com/office/officeart/2005/8/layout/vList6"/>
    <dgm:cxn modelId="{FBF6D7BD-4849-4FED-A11A-9740704490B3}" type="presOf" srcId="{0297FD78-82A0-4EE0-978D-BDFC71F75013}" destId="{E35F045A-4979-41B4-8B67-B74DDCF8C42D}" srcOrd="0" destOrd="3" presId="urn:microsoft.com/office/officeart/2005/8/layout/vList6"/>
    <dgm:cxn modelId="{CC7BC9C0-A058-4F42-8ED1-44B2BEEC4E19}" srcId="{E74E3D5F-B310-4D28-AEA9-C5EBC07D8EB0}" destId="{08DD3856-9A89-4FE6-949F-55DD1AD49151}" srcOrd="0" destOrd="0" parTransId="{A0A48789-B0A0-4DFC-ADB1-E3E2805F101C}" sibTransId="{1DF024DF-DBEA-475E-8005-FB5A6134EACA}"/>
    <dgm:cxn modelId="{9293E750-2C1C-49BB-B2F3-FA5704FCE3A0}" srcId="{326B70F5-4D55-4EC3-AE95-8C7E3E5990C7}" destId="{7A1614C5-4DE8-4EA9-AB02-D9179621CDFE}" srcOrd="2" destOrd="0" parTransId="{74D487B5-1A82-4D71-86EC-B83CAD0C9079}" sibTransId="{546EE2C6-19CA-4A2B-8652-755E9CC69943}"/>
    <dgm:cxn modelId="{A8FFC6BD-3431-4F23-8FD4-90F4B1C4646A}" type="presOf" srcId="{43E67B4A-FD4F-4935-9449-B755EA4D7D13}" destId="{B87FB52F-0277-444E-A141-4EDAE5122403}" srcOrd="0" destOrd="0" presId="urn:microsoft.com/office/officeart/2005/8/layout/vList6"/>
    <dgm:cxn modelId="{90BD90F1-86A2-4DA8-B251-F39CCC17F7EC}" srcId="{E74E3D5F-B310-4D28-AEA9-C5EBC07D8EB0}" destId="{F89294F5-6530-4E48-B921-78D85C916A86}" srcOrd="1" destOrd="0" parTransId="{7267B86C-B379-406C-B00F-AC84D6CD806C}" sibTransId="{ED78F252-1161-4381-8665-5121938AE787}"/>
    <dgm:cxn modelId="{8E7B8C08-5B44-42FA-ACDF-113A16C1FA30}" type="presOf" srcId="{CD5EDE0D-2488-442A-A396-2C22BC384B59}" destId="{E38CE1DA-7D36-470B-BA65-89CD15CCA4CA}" srcOrd="0" destOrd="0" presId="urn:microsoft.com/office/officeart/2005/8/layout/vList6"/>
    <dgm:cxn modelId="{08B4B149-0501-4168-8636-82226D243848}" srcId="{326B70F5-4D55-4EC3-AE95-8C7E3E5990C7}" destId="{42212242-98AC-4223-853F-859E14019ED8}" srcOrd="1" destOrd="0" parTransId="{E4325A3A-E3FE-47C6-839A-F41C3244C768}" sibTransId="{23DB1F62-EE08-4DC0-A753-36CED58F3BBB}"/>
    <dgm:cxn modelId="{7C692F60-4B89-4082-A225-9493DCD929DB}" type="presOf" srcId="{7BDB5126-59E8-46EB-AEEC-7BAB13C115CD}" destId="{E35F045A-4979-41B4-8B67-B74DDCF8C42D}" srcOrd="0" destOrd="4" presId="urn:microsoft.com/office/officeart/2005/8/layout/vList6"/>
    <dgm:cxn modelId="{B346CEDD-DB1B-40DB-B502-5A45FF76214A}" srcId="{E74E3D5F-B310-4D28-AEA9-C5EBC07D8EB0}" destId="{0297FD78-82A0-4EE0-978D-BDFC71F75013}" srcOrd="3" destOrd="0" parTransId="{E73A2A89-6064-4B9F-84BC-668EB2B4E363}" sibTransId="{8D7483DA-A292-46EE-9BED-FC62F8B96A85}"/>
    <dgm:cxn modelId="{4657CD64-D8B6-4988-9526-C3EA9C5DB003}" type="presOf" srcId="{F89294F5-6530-4E48-B921-78D85C916A86}" destId="{E35F045A-4979-41B4-8B67-B74DDCF8C42D}" srcOrd="0" destOrd="1" presId="urn:microsoft.com/office/officeart/2005/8/layout/vList6"/>
    <dgm:cxn modelId="{FD99151E-CC42-4E98-B460-113FD1A6574C}" srcId="{E74E3D5F-B310-4D28-AEA9-C5EBC07D8EB0}" destId="{3172757C-2CD1-43C4-A21A-BC39D5AEA11E}" srcOrd="2" destOrd="0" parTransId="{581A9EF0-4746-4482-9F9F-8C7DF00F5A52}" sibTransId="{0E5F57B6-7F7E-4B8C-8617-93CB1F1AA040}"/>
    <dgm:cxn modelId="{F43205D3-07BD-4284-8D12-D733FEFD8F7F}" srcId="{326B70F5-4D55-4EC3-AE95-8C7E3E5990C7}" destId="{CD5EDE0D-2488-442A-A396-2C22BC384B59}" srcOrd="0" destOrd="0" parTransId="{35525A6C-9B36-4004-AEFA-84E77AFC0020}" sibTransId="{8A34A1C7-9846-425D-B8B9-FFF9DDA133A1}"/>
    <dgm:cxn modelId="{C347E5E7-8CC6-4148-9985-93C3954D09B6}" type="presParOf" srcId="{B87FB52F-0277-444E-A141-4EDAE5122403}" destId="{385C3BB7-24B4-4D6D-B447-C63C58183E39}" srcOrd="0" destOrd="0" presId="urn:microsoft.com/office/officeart/2005/8/layout/vList6"/>
    <dgm:cxn modelId="{E9971A02-54BF-43FD-8A9A-54C0DC3F9F09}" type="presParOf" srcId="{385C3BB7-24B4-4D6D-B447-C63C58183E39}" destId="{B183C9CF-BDD3-4F97-B9EB-199398DBACBA}" srcOrd="0" destOrd="0" presId="urn:microsoft.com/office/officeart/2005/8/layout/vList6"/>
    <dgm:cxn modelId="{9432A749-9DD3-4F36-A57B-D4D5F1E05CD1}" type="presParOf" srcId="{385C3BB7-24B4-4D6D-B447-C63C58183E39}" destId="{E38CE1DA-7D36-470B-BA65-89CD15CCA4CA}" srcOrd="1" destOrd="0" presId="urn:microsoft.com/office/officeart/2005/8/layout/vList6"/>
    <dgm:cxn modelId="{39373DFB-A2A7-491E-8244-DE265A0165EF}" type="presParOf" srcId="{B87FB52F-0277-444E-A141-4EDAE5122403}" destId="{F8690C20-492B-47EF-AD85-736D27283F37}" srcOrd="1" destOrd="0" presId="urn:microsoft.com/office/officeart/2005/8/layout/vList6"/>
    <dgm:cxn modelId="{5977D8B2-E30A-4885-B3E7-29B533FA3283}" type="presParOf" srcId="{B87FB52F-0277-444E-A141-4EDAE5122403}" destId="{144C8267-BDFF-4EBC-A549-D8F178B14591}" srcOrd="2" destOrd="0" presId="urn:microsoft.com/office/officeart/2005/8/layout/vList6"/>
    <dgm:cxn modelId="{54BF4EB9-9B40-403A-A06E-672CCFF4E377}" type="presParOf" srcId="{144C8267-BDFF-4EBC-A549-D8F178B14591}" destId="{86BA1C9C-2CD7-43B7-9B04-9BBB6D140069}" srcOrd="0" destOrd="0" presId="urn:microsoft.com/office/officeart/2005/8/layout/vList6"/>
    <dgm:cxn modelId="{8AE6FDEA-89FC-49E6-AE00-17AFA23CBB62}" type="presParOf" srcId="{144C8267-BDFF-4EBC-A549-D8F178B14591}" destId="{E35F045A-4979-41B4-8B67-B74DDCF8C42D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A81629-50CF-4206-86D0-30C1E7BB409B}">
      <dsp:nvSpPr>
        <dsp:cNvPr id="0" name=""/>
        <dsp:cNvSpPr/>
      </dsp:nvSpPr>
      <dsp:spPr>
        <a:xfrm rot="5400000">
          <a:off x="-162679" y="162679"/>
          <a:ext cx="1084532" cy="759172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latin typeface="Times New Roman" pitchFamily="18" charset="0"/>
              <a:cs typeface="Times New Roman" pitchFamily="18" charset="0"/>
            </a:rPr>
            <a:t>1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latin typeface="Times New Roman" pitchFamily="18" charset="0"/>
              <a:cs typeface="Times New Roman" pitchFamily="18" charset="0"/>
            </a:rPr>
            <a:t>задача</a:t>
          </a:r>
        </a:p>
      </dsp:txBody>
      <dsp:txXfrm rot="-5400000">
        <a:off x="1" y="379585"/>
        <a:ext cx="759172" cy="325360"/>
      </dsp:txXfrm>
    </dsp:sp>
    <dsp:sp modelId="{0A2F5314-F3C8-456B-A70F-B7AC06B33A88}">
      <dsp:nvSpPr>
        <dsp:cNvPr id="0" name=""/>
        <dsp:cNvSpPr/>
      </dsp:nvSpPr>
      <dsp:spPr>
        <a:xfrm rot="5400000">
          <a:off x="4248958" y="-3489786"/>
          <a:ext cx="762376" cy="774194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учить детей связно рассказывать об увиденном и услышанном</a:t>
          </a:r>
          <a:endParaRPr lang="ru-RU" sz="12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759172" y="37216"/>
        <a:ext cx="7704733" cy="687944"/>
      </dsp:txXfrm>
    </dsp:sp>
    <dsp:sp modelId="{4792EFA9-0259-4820-8688-64E2A5A8CAFE}">
      <dsp:nvSpPr>
        <dsp:cNvPr id="0" name=""/>
        <dsp:cNvSpPr/>
      </dsp:nvSpPr>
      <dsp:spPr>
        <a:xfrm rot="5400000">
          <a:off x="-162679" y="1183610"/>
          <a:ext cx="1084532" cy="759172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latin typeface="Times New Roman" pitchFamily="18" charset="0"/>
              <a:cs typeface="Times New Roman" pitchFamily="18" charset="0"/>
            </a:rPr>
            <a:t>2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latin typeface="Times New Roman" pitchFamily="18" charset="0"/>
              <a:cs typeface="Times New Roman" pitchFamily="18" charset="0"/>
            </a:rPr>
            <a:t>задача</a:t>
          </a:r>
        </a:p>
      </dsp:txBody>
      <dsp:txXfrm rot="-5400000">
        <a:off x="1" y="1400516"/>
        <a:ext cx="759172" cy="325360"/>
      </dsp:txXfrm>
    </dsp:sp>
    <dsp:sp modelId="{6FB8D68E-4851-403A-B917-C18A135B3B73}">
      <dsp:nvSpPr>
        <dsp:cNvPr id="0" name=""/>
        <dsp:cNvSpPr/>
      </dsp:nvSpPr>
      <dsp:spPr>
        <a:xfrm rot="5400000">
          <a:off x="4277674" y="-1242154"/>
          <a:ext cx="704946" cy="774194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приучать дошкольников рассказывать не торопясь: помогать или находить нужные слова 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759173" y="2310760"/>
        <a:ext cx="7707536" cy="636120"/>
      </dsp:txXfrm>
    </dsp:sp>
    <dsp:sp modelId="{658D4D3B-C2C4-4DFB-A32E-9C9ACE2F4059}">
      <dsp:nvSpPr>
        <dsp:cNvPr id="0" name=""/>
        <dsp:cNvSpPr/>
      </dsp:nvSpPr>
      <dsp:spPr>
        <a:xfrm rot="5400000">
          <a:off x="-162679" y="2423105"/>
          <a:ext cx="1084532" cy="759172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latin typeface="Times New Roman" pitchFamily="18" charset="0"/>
              <a:cs typeface="Times New Roman" pitchFamily="18" charset="0"/>
            </a:rPr>
            <a:t>3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latin typeface="Times New Roman" pitchFamily="18" charset="0"/>
              <a:cs typeface="Times New Roman" pitchFamily="18" charset="0"/>
            </a:rPr>
            <a:t>задача</a:t>
          </a:r>
        </a:p>
      </dsp:txBody>
      <dsp:txXfrm rot="-5400000">
        <a:off x="1" y="2640011"/>
        <a:ext cx="759172" cy="325360"/>
      </dsp:txXfrm>
    </dsp:sp>
    <dsp:sp modelId="{B6085CEE-29E5-442B-A9FE-D8CBFEBBC81C}">
      <dsp:nvSpPr>
        <dsp:cNvPr id="0" name=""/>
        <dsp:cNvSpPr/>
      </dsp:nvSpPr>
      <dsp:spPr>
        <a:xfrm rot="5400000">
          <a:off x="3993254" y="-2378488"/>
          <a:ext cx="1228883" cy="774194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правильно отражать в речи воспринятое, рассказывать последовательно, с достаточной полнотой и законченностью, не отвлекавшись от темы </a:t>
          </a:r>
          <a:endParaRPr lang="ru-RU" sz="14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736722" y="938033"/>
        <a:ext cx="7681960" cy="1108905"/>
      </dsp:txXfrm>
    </dsp:sp>
    <dsp:sp modelId="{E05BE93A-D199-40CE-A712-7EDDFAC08EB7}">
      <dsp:nvSpPr>
        <dsp:cNvPr id="0" name=""/>
        <dsp:cNvSpPr/>
      </dsp:nvSpPr>
      <dsp:spPr>
        <a:xfrm rot="5400000">
          <a:off x="-162657" y="3515241"/>
          <a:ext cx="1084532" cy="759172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latin typeface="Times New Roman" pitchFamily="18" charset="0"/>
              <a:cs typeface="Times New Roman" pitchFamily="18" charset="0"/>
            </a:rPr>
            <a:t>4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latin typeface="Times New Roman" pitchFamily="18" charset="0"/>
              <a:cs typeface="Times New Roman" pitchFamily="18" charset="0"/>
            </a:rPr>
            <a:t>задача</a:t>
          </a:r>
        </a:p>
      </dsp:txBody>
      <dsp:txXfrm rot="-5400000">
        <a:off x="23" y="3732147"/>
        <a:ext cx="759172" cy="325360"/>
      </dsp:txXfrm>
    </dsp:sp>
    <dsp:sp modelId="{9C5C3B24-3DF6-4C76-932C-69C28DA856ED}">
      <dsp:nvSpPr>
        <dsp:cNvPr id="0" name=""/>
        <dsp:cNvSpPr/>
      </dsp:nvSpPr>
      <dsp:spPr>
        <a:xfrm rot="5400000">
          <a:off x="4163272" y="-171024"/>
          <a:ext cx="933750" cy="774194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600" kern="1200" dirty="0"/>
        </a:p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поощрять использование точных названий предметов, действий, качеств</a:t>
          </a:r>
          <a:endParaRPr lang="ru-RU" sz="2400" b="0" kern="1200" dirty="0">
            <a:latin typeface="Times New Roman" pitchFamily="18" charset="0"/>
            <a:cs typeface="Times New Roman" pitchFamily="18" charset="0"/>
          </a:endParaRPr>
        </a:p>
        <a:p>
          <a:pPr marL="171450" lvl="1" indent="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600" kern="1200" dirty="0"/>
        </a:p>
        <a:p>
          <a:pPr marL="228600" lvl="1" indent="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759173" y="3278657"/>
        <a:ext cx="7696367" cy="842586"/>
      </dsp:txXfrm>
    </dsp:sp>
    <dsp:sp modelId="{1ED42F11-F789-447E-8162-7BA7EA341662}">
      <dsp:nvSpPr>
        <dsp:cNvPr id="0" name=""/>
        <dsp:cNvSpPr/>
      </dsp:nvSpPr>
      <dsp:spPr>
        <a:xfrm rot="5400000">
          <a:off x="-162679" y="4492562"/>
          <a:ext cx="1084532" cy="759172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latin typeface="Times New Roman" pitchFamily="18" charset="0"/>
              <a:cs typeface="Times New Roman" pitchFamily="18" charset="0"/>
            </a:rPr>
            <a:t>5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latin typeface="Times New Roman" pitchFamily="18" charset="0"/>
              <a:cs typeface="Times New Roman" pitchFamily="18" charset="0"/>
            </a:rPr>
            <a:t>задача</a:t>
          </a:r>
        </a:p>
      </dsp:txBody>
      <dsp:txXfrm rot="-5400000">
        <a:off x="1" y="4709468"/>
        <a:ext cx="759172" cy="325360"/>
      </dsp:txXfrm>
    </dsp:sp>
    <dsp:sp modelId="{6762FBC8-818B-48B9-910D-8BDB8CADB237}">
      <dsp:nvSpPr>
        <dsp:cNvPr id="0" name=""/>
        <dsp:cNvSpPr/>
      </dsp:nvSpPr>
      <dsp:spPr>
        <a:xfrm rot="5400000">
          <a:off x="4277674" y="839219"/>
          <a:ext cx="704946" cy="774194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2400" b="0" kern="1200" dirty="0">
            <a:latin typeface="Times New Roman" pitchFamily="18" charset="0"/>
            <a:cs typeface="Times New Roman" pitchFamily="18" charset="0"/>
          </a:endParaRPr>
        </a:p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развивать образную речь, учить рассказывать живо, выразительно.</a:t>
          </a:r>
        </a:p>
        <a:p>
          <a:pPr lvl="1" algn="l">
            <a:spcBef>
              <a:spcPct val="0"/>
            </a:spcBef>
          </a:pPr>
          <a:endParaRPr lang="ru-RU" sz="2400" b="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759173" y="4392134"/>
        <a:ext cx="7707536" cy="63612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1F8D5A-3A84-4D82-A30F-FB084D3EA722}">
      <dsp:nvSpPr>
        <dsp:cNvPr id="0" name=""/>
        <dsp:cNvSpPr/>
      </dsp:nvSpPr>
      <dsp:spPr>
        <a:xfrm>
          <a:off x="0" y="1426"/>
          <a:ext cx="8501122" cy="45638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>
              <a:latin typeface="Times New Roman" pitchFamily="18" charset="0"/>
              <a:cs typeface="Times New Roman" pitchFamily="18" charset="0"/>
            </a:rPr>
            <a:t>ТРАДИЦИОННЫЕ: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2279" y="23705"/>
        <a:ext cx="8456564" cy="411827"/>
      </dsp:txXfrm>
    </dsp:sp>
    <dsp:sp modelId="{7C33CFA8-A32F-4110-9705-6C37A81B04F4}">
      <dsp:nvSpPr>
        <dsp:cNvPr id="0" name=""/>
        <dsp:cNvSpPr/>
      </dsp:nvSpPr>
      <dsp:spPr>
        <a:xfrm>
          <a:off x="0" y="457812"/>
          <a:ext cx="8501122" cy="19198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9911" tIns="30480" rIns="170688" bIns="3048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2400" b="1" kern="1200" dirty="0">
              <a:latin typeface="Times New Roman" pitchFamily="18" charset="0"/>
              <a:cs typeface="Times New Roman" pitchFamily="18" charset="0"/>
            </a:rPr>
            <a:t>Подробный, или близкий к тексту;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2400" b="1" kern="1200" dirty="0">
              <a:latin typeface="Times New Roman" pitchFamily="18" charset="0"/>
              <a:cs typeface="Times New Roman" pitchFamily="18" charset="0"/>
            </a:rPr>
            <a:t>Краткий или сжатый;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2400" b="1" kern="1200" dirty="0">
              <a:latin typeface="Times New Roman" pitchFamily="18" charset="0"/>
              <a:cs typeface="Times New Roman" pitchFamily="18" charset="0"/>
            </a:rPr>
            <a:t>Выборочный;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2400" b="1" kern="1200" dirty="0">
              <a:latin typeface="Times New Roman" pitchFamily="18" charset="0"/>
              <a:cs typeface="Times New Roman" pitchFamily="18" charset="0"/>
            </a:rPr>
            <a:t>С перестройкой текста;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2400" b="1" kern="1200" dirty="0">
              <a:latin typeface="Times New Roman" pitchFamily="18" charset="0"/>
              <a:cs typeface="Times New Roman" pitchFamily="18" charset="0"/>
            </a:rPr>
            <a:t>С творческими дополнениями;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2400" b="1" kern="1200" dirty="0">
              <a:latin typeface="Times New Roman" pitchFamily="18" charset="0"/>
              <a:cs typeface="Times New Roman" pitchFamily="18" charset="0"/>
            </a:rPr>
            <a:t>Близкий к тексту.</a:t>
          </a:r>
        </a:p>
      </dsp:txBody>
      <dsp:txXfrm>
        <a:off x="0" y="457812"/>
        <a:ext cx="8501122" cy="1919801"/>
      </dsp:txXfrm>
    </dsp:sp>
    <dsp:sp modelId="{998CFD91-8D4F-41F6-8274-CDE6E67D9638}">
      <dsp:nvSpPr>
        <dsp:cNvPr id="0" name=""/>
        <dsp:cNvSpPr/>
      </dsp:nvSpPr>
      <dsp:spPr>
        <a:xfrm>
          <a:off x="0" y="2817811"/>
          <a:ext cx="8501122" cy="46504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>
              <a:latin typeface="Times New Roman" pitchFamily="18" charset="0"/>
              <a:cs typeface="Times New Roman" pitchFamily="18" charset="0"/>
            </a:rPr>
            <a:t>НЕТРАДИЦИОННЫЕ:</a:t>
          </a:r>
          <a:endParaRPr lang="ru-RU" sz="2400" kern="1200" dirty="0"/>
        </a:p>
      </dsp:txBody>
      <dsp:txXfrm>
        <a:off x="22702" y="2840513"/>
        <a:ext cx="8455718" cy="419641"/>
      </dsp:txXfrm>
    </dsp:sp>
    <dsp:sp modelId="{CB87F360-DE24-438A-A7E4-914DA06B7F8B}">
      <dsp:nvSpPr>
        <dsp:cNvPr id="0" name=""/>
        <dsp:cNvSpPr/>
      </dsp:nvSpPr>
      <dsp:spPr>
        <a:xfrm>
          <a:off x="0" y="2844084"/>
          <a:ext cx="8501122" cy="23311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9911" tIns="35560" rIns="199136" bIns="35560" numCol="1" spcCol="1270" anchor="t" anchorCtr="0">
          <a:noAutofit/>
        </a:bodyPr>
        <a:lstStyle/>
        <a:p>
          <a:pPr marL="285750" lvl="1" indent="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endParaRPr lang="ru-RU" sz="2800" i="0" kern="1200" dirty="0">
            <a:latin typeface="Times New Roman" pitchFamily="18" charset="0"/>
            <a:cs typeface="Times New Roman" pitchFamily="18" charset="0"/>
          </a:endParaRPr>
        </a:p>
        <a:p>
          <a:pPr marL="285750" lvl="1" indent="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ru-RU" sz="2400" b="1" i="0" kern="1200" dirty="0">
              <a:latin typeface="Times New Roman" pitchFamily="18" charset="0"/>
              <a:cs typeface="Times New Roman" pitchFamily="18" charset="0"/>
            </a:rPr>
            <a:t>«Расскажи самому себе»;</a:t>
          </a:r>
          <a:endParaRPr lang="ru-RU" sz="2400" i="0" kern="1200" dirty="0">
            <a:latin typeface="Times New Roman" pitchFamily="18" charset="0"/>
            <a:cs typeface="Times New Roman" pitchFamily="18" charset="0"/>
          </a:endParaRPr>
        </a:p>
        <a:p>
          <a:pPr marL="285750" lvl="1" indent="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ru-RU" sz="2400" b="1" i="0" kern="1200" dirty="0">
              <a:latin typeface="Times New Roman" pitchFamily="18" charset="0"/>
              <a:cs typeface="Times New Roman" pitchFamily="18" charset="0"/>
            </a:rPr>
            <a:t>Пересказ в диалогических парах;</a:t>
          </a:r>
          <a:endParaRPr lang="ru-RU" sz="2400" i="0" kern="1200" dirty="0">
            <a:latin typeface="Times New Roman" pitchFamily="18" charset="0"/>
            <a:cs typeface="Times New Roman" pitchFamily="18" charset="0"/>
          </a:endParaRPr>
        </a:p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i="0" kern="1200" dirty="0">
              <a:latin typeface="Times New Roman" pitchFamily="18" charset="0"/>
              <a:cs typeface="Times New Roman" pitchFamily="18" charset="0"/>
            </a:rPr>
            <a:t>  Пересказ по кругу;</a:t>
          </a:r>
          <a:endParaRPr lang="ru-RU" sz="2400" i="0" kern="1200" dirty="0">
            <a:latin typeface="Times New Roman" pitchFamily="18" charset="0"/>
            <a:cs typeface="Times New Roman" pitchFamily="18" charset="0"/>
          </a:endParaRPr>
        </a:p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i="0" kern="1200" dirty="0">
              <a:latin typeface="Times New Roman" pitchFamily="18" charset="0"/>
              <a:cs typeface="Times New Roman" pitchFamily="18" charset="0"/>
            </a:rPr>
            <a:t>Пересказ группе детей.</a:t>
          </a:r>
          <a:endParaRPr lang="ru-RU" sz="2400" i="0" kern="1200" dirty="0">
            <a:latin typeface="Times New Roman" pitchFamily="18" charset="0"/>
            <a:cs typeface="Times New Roman" pitchFamily="18" charset="0"/>
          </a:endParaRPr>
        </a:p>
        <a:p>
          <a:pPr marL="285750" lvl="1" indent="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endParaRPr lang="ru-RU" sz="2800" i="0" kern="1200" dirty="0">
            <a:latin typeface="Times New Roman" pitchFamily="18" charset="0"/>
            <a:cs typeface="Times New Roman" pitchFamily="18" charset="0"/>
          </a:endParaRPr>
        </a:p>
        <a:p>
          <a:pPr marL="285750" lvl="1" indent="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endParaRPr lang="ru-RU" sz="2800" i="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2844084"/>
        <a:ext cx="8501122" cy="233118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69A387-315C-4F2E-AC4D-DBE3740D5371}">
      <dsp:nvSpPr>
        <dsp:cNvPr id="0" name=""/>
        <dsp:cNvSpPr/>
      </dsp:nvSpPr>
      <dsp:spPr>
        <a:xfrm rot="5400000">
          <a:off x="4580287" y="-1947191"/>
          <a:ext cx="1694271" cy="57091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just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"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предлагает игровые задания, способствующие запоминанию текста: имитация; перевод литературного образа в исполнительный</a:t>
          </a:r>
          <a:r>
            <a:rPr lang="ru-RU" sz="2000" kern="1200" dirty="0"/>
            <a:t>;</a:t>
          </a:r>
          <a:endParaRPr lang="ru-RU" sz="2000" b="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572839" y="142964"/>
        <a:ext cx="5626462" cy="1528857"/>
      </dsp:txXfrm>
    </dsp:sp>
    <dsp:sp modelId="{AB87EB98-D141-4442-9756-EEBDF8F924D5}">
      <dsp:nvSpPr>
        <dsp:cNvPr id="0" name=""/>
        <dsp:cNvSpPr/>
      </dsp:nvSpPr>
      <dsp:spPr>
        <a:xfrm>
          <a:off x="775" y="465"/>
          <a:ext cx="2572063" cy="181385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 err="1">
              <a:latin typeface="Times New Roman" pitchFamily="18" charset="0"/>
              <a:cs typeface="Times New Roman" pitchFamily="18" charset="0"/>
            </a:rPr>
            <a:t>Белобрыкина</a:t>
          </a:r>
          <a:r>
            <a:rPr lang="ru-RU" sz="2400" b="1" kern="1200" dirty="0">
              <a:latin typeface="Times New Roman" pitchFamily="18" charset="0"/>
              <a:cs typeface="Times New Roman" pitchFamily="18" charset="0"/>
            </a:rPr>
            <a:t>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>
              <a:latin typeface="Times New Roman" pitchFamily="18" charset="0"/>
              <a:cs typeface="Times New Roman" pitchFamily="18" charset="0"/>
            </a:rPr>
            <a:t>О. А. </a:t>
          </a:r>
        </a:p>
      </dsp:txBody>
      <dsp:txXfrm>
        <a:off x="89320" y="89010"/>
        <a:ext cx="2394973" cy="1636765"/>
      </dsp:txXfrm>
    </dsp:sp>
    <dsp:sp modelId="{AF89019F-4EE5-4D77-9F6A-FB29F1C74047}">
      <dsp:nvSpPr>
        <dsp:cNvPr id="0" name=""/>
        <dsp:cNvSpPr/>
      </dsp:nvSpPr>
      <dsp:spPr>
        <a:xfrm rot="5400000">
          <a:off x="4474151" y="-2630"/>
          <a:ext cx="1905012" cy="57203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just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1800" b="0" u="none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использование наглядных моделей. Во время беседы по содержанию текста - иллюстративное панно. Затем панно условными схемами-моделями сюжетов, которые помогают детям составлять план пересказа. На более поздних этапах простые рисунки-схемы, которые составляют сами дети.</a:t>
          </a:r>
          <a:endParaRPr lang="ru-RU" sz="2000" b="0" u="none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566507" y="1998010"/>
        <a:ext cx="5627306" cy="1719022"/>
      </dsp:txXfrm>
    </dsp:sp>
    <dsp:sp modelId="{A4CE3CB3-8B67-4DC8-81CD-3DA182D5D41E}">
      <dsp:nvSpPr>
        <dsp:cNvPr id="0" name=""/>
        <dsp:cNvSpPr/>
      </dsp:nvSpPr>
      <dsp:spPr>
        <a:xfrm>
          <a:off x="643" y="1968513"/>
          <a:ext cx="2564662" cy="181385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 err="1">
              <a:latin typeface="Times New Roman" pitchFamily="18" charset="0"/>
              <a:cs typeface="Times New Roman" pitchFamily="18" charset="0"/>
            </a:rPr>
            <a:t>Соломенникова</a:t>
          </a:r>
          <a:r>
            <a:rPr lang="ru-RU" sz="2400" b="1" kern="1200" dirty="0">
              <a:latin typeface="Times New Roman" pitchFamily="18" charset="0"/>
              <a:cs typeface="Times New Roman" pitchFamily="18" charset="0"/>
            </a:rPr>
            <a:t> Л</a:t>
          </a:r>
          <a:r>
            <a:rPr lang="ru-RU" sz="2400" kern="1200" dirty="0"/>
            <a:t>. </a:t>
          </a:r>
        </a:p>
      </dsp:txBody>
      <dsp:txXfrm>
        <a:off x="89188" y="2057058"/>
        <a:ext cx="2387572" cy="1636765"/>
      </dsp:txXfrm>
    </dsp:sp>
    <dsp:sp modelId="{ACAD7422-95F3-459D-A4E9-6BA3EDE6B9AD}">
      <dsp:nvSpPr>
        <dsp:cNvPr id="0" name=""/>
        <dsp:cNvSpPr/>
      </dsp:nvSpPr>
      <dsp:spPr>
        <a:xfrm rot="5400000">
          <a:off x="4694975" y="1942131"/>
          <a:ext cx="1451084" cy="573102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2000" b="0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Предлагает использовать картинно-графический план. Этот метод хорош для работы с рассказами цепного характера. С помощью картинно-графического плана можно показать детям логику построения рассказа, кроме того, план служит наглядной опорой для пересказа.</a:t>
          </a:r>
        </a:p>
      </dsp:txBody>
      <dsp:txXfrm rot="-5400000">
        <a:off x="2555003" y="4152939"/>
        <a:ext cx="5660193" cy="1309412"/>
      </dsp:txXfrm>
    </dsp:sp>
    <dsp:sp modelId="{91806DE5-0E11-42FA-9719-40085D835601}">
      <dsp:nvSpPr>
        <dsp:cNvPr id="0" name=""/>
        <dsp:cNvSpPr/>
      </dsp:nvSpPr>
      <dsp:spPr>
        <a:xfrm>
          <a:off x="775" y="3900719"/>
          <a:ext cx="2554227" cy="181385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>
              <a:latin typeface="Times New Roman" pitchFamily="18" charset="0"/>
              <a:cs typeface="Times New Roman" pitchFamily="18" charset="0"/>
            </a:rPr>
            <a:t>Воробьева В. К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89320" y="3989264"/>
        <a:ext cx="2377137" cy="163676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69A387-315C-4F2E-AC4D-DBE3740D5371}">
      <dsp:nvSpPr>
        <dsp:cNvPr id="0" name=""/>
        <dsp:cNvSpPr/>
      </dsp:nvSpPr>
      <dsp:spPr>
        <a:xfrm rot="5400000">
          <a:off x="4654228" y="-1916623"/>
          <a:ext cx="2065151" cy="591150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just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прием наглядного моделирования, графический способ предоставления информации – моделью. Условные заместители (элементы модели) символы разнообразного характера: геометрические фигуры; символические изображения предметов,  планы и условные обозначения, используемые в них; и многие другие.</a:t>
          </a:r>
          <a:endParaRPr lang="ru-RU" sz="1800" kern="1200" dirty="0"/>
        </a:p>
      </dsp:txBody>
      <dsp:txXfrm rot="-5400000">
        <a:off x="2731050" y="107367"/>
        <a:ext cx="5810695" cy="1863527"/>
      </dsp:txXfrm>
    </dsp:sp>
    <dsp:sp modelId="{AB87EB98-D141-4442-9756-EEBDF8F924D5}">
      <dsp:nvSpPr>
        <dsp:cNvPr id="0" name=""/>
        <dsp:cNvSpPr/>
      </dsp:nvSpPr>
      <dsp:spPr>
        <a:xfrm>
          <a:off x="808" y="3139"/>
          <a:ext cx="2730241" cy="207198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800" b="1" kern="1200" dirty="0">
              <a:latin typeface="Times New Roman" pitchFamily="18" charset="0"/>
              <a:cs typeface="Times New Roman" pitchFamily="18" charset="0"/>
            </a:rPr>
            <a:t>Жукова О. В.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01954" y="104285"/>
        <a:ext cx="2527949" cy="1869689"/>
      </dsp:txXfrm>
    </dsp:sp>
    <dsp:sp modelId="{AF89019F-4EE5-4D77-9F6A-FB29F1C74047}">
      <dsp:nvSpPr>
        <dsp:cNvPr id="0" name=""/>
        <dsp:cNvSpPr/>
      </dsp:nvSpPr>
      <dsp:spPr>
        <a:xfrm rot="5400000">
          <a:off x="4874745" y="231277"/>
          <a:ext cx="1571639" cy="596686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just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1800" b="0" u="none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В пересказе по опорным сигналам она предлагает использовать схематические картинки, для изготовления которых логопедам и воспитателям не понадобятся художественные способности.</a:t>
          </a:r>
        </a:p>
      </dsp:txBody>
      <dsp:txXfrm rot="-5400000">
        <a:off x="2677133" y="2505611"/>
        <a:ext cx="5890144" cy="1418197"/>
      </dsp:txXfrm>
    </dsp:sp>
    <dsp:sp modelId="{A4CE3CB3-8B67-4DC8-81CD-3DA182D5D41E}">
      <dsp:nvSpPr>
        <dsp:cNvPr id="0" name=""/>
        <dsp:cNvSpPr/>
      </dsp:nvSpPr>
      <dsp:spPr>
        <a:xfrm>
          <a:off x="671" y="2199190"/>
          <a:ext cx="2675208" cy="207198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800" b="1" kern="1200" dirty="0">
              <a:latin typeface="Times New Roman" pitchFamily="18" charset="0"/>
              <a:cs typeface="Times New Roman" pitchFamily="18" charset="0"/>
            </a:rPr>
            <a:t>Ткаченко 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800" b="1" kern="1200" dirty="0">
              <a:latin typeface="Times New Roman" pitchFamily="18" charset="0"/>
              <a:cs typeface="Times New Roman" pitchFamily="18" charset="0"/>
            </a:rPr>
            <a:t>Т. А.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400" kern="1200" dirty="0"/>
        </a:p>
      </dsp:txBody>
      <dsp:txXfrm>
        <a:off x="101817" y="2300336"/>
        <a:ext cx="2472916" cy="1869689"/>
      </dsp:txXfrm>
    </dsp:sp>
    <dsp:sp modelId="{ACAD7422-95F3-459D-A4E9-6BA3EDE6B9AD}">
      <dsp:nvSpPr>
        <dsp:cNvPr id="0" name=""/>
        <dsp:cNvSpPr/>
      </dsp:nvSpPr>
      <dsp:spPr>
        <a:xfrm rot="5400000">
          <a:off x="4825368" y="2401261"/>
          <a:ext cx="1657584" cy="597805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just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предлагает вспомогательные методические приемы, облегчающие составление связного последовательного сообщения, что особенно важно на начальных этапах работы. На первом году обучения дети овладевают навыками воспроизведения текста с опорой на иллюстративный материал и помощь педагога. </a:t>
          </a:r>
          <a:endParaRPr lang="ru-RU" sz="2000" b="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665132" y="4642415"/>
        <a:ext cx="5897140" cy="1495750"/>
      </dsp:txXfrm>
    </dsp:sp>
    <dsp:sp modelId="{91806DE5-0E11-42FA-9719-40085D835601}">
      <dsp:nvSpPr>
        <dsp:cNvPr id="0" name=""/>
        <dsp:cNvSpPr/>
      </dsp:nvSpPr>
      <dsp:spPr>
        <a:xfrm>
          <a:off x="10" y="4357438"/>
          <a:ext cx="2664323" cy="207198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kern="1200" dirty="0" err="1">
              <a:latin typeface="Times New Roman" pitchFamily="18" charset="0"/>
              <a:cs typeface="Times New Roman" pitchFamily="18" charset="0"/>
            </a:rPr>
            <a:t>Глухов</a:t>
          </a:r>
          <a:r>
            <a:rPr lang="ru-RU" sz="2400" b="1" kern="1200" dirty="0">
              <a:latin typeface="Times New Roman" pitchFamily="18" charset="0"/>
              <a:cs typeface="Times New Roman" pitchFamily="18" charset="0"/>
            </a:rPr>
            <a:t> В. П.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01156" y="4458584"/>
        <a:ext cx="2462031" cy="186968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69A387-315C-4F2E-AC4D-DBE3740D5371}">
      <dsp:nvSpPr>
        <dsp:cNvPr id="0" name=""/>
        <dsp:cNvSpPr/>
      </dsp:nvSpPr>
      <dsp:spPr>
        <a:xfrm rot="5400000">
          <a:off x="4435303" y="-2294089"/>
          <a:ext cx="2057480" cy="664565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just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задачи: научить детей сначала воспринимать текст, читаемый ему, а затем рассказ самого ребенка. Воспитатель должен подвести  ребенка к воспроизведению текста. Обучение начинается с простого воспроизведения знакомых сказок, построенных на повторе. Наиболее эффективным приемом является, прием когда дети включаются в повторный рассказ взрослого, повторяя одно, два слова или целое предложение.</a:t>
          </a:r>
          <a:endParaRPr lang="ru-RU" sz="1800" b="0" kern="1200" dirty="0"/>
        </a:p>
      </dsp:txBody>
      <dsp:txXfrm rot="-5400000">
        <a:off x="2141214" y="100438"/>
        <a:ext cx="6545221" cy="1856604"/>
      </dsp:txXfrm>
    </dsp:sp>
    <dsp:sp modelId="{AB87EB98-D141-4442-9756-EEBDF8F924D5}">
      <dsp:nvSpPr>
        <dsp:cNvPr id="0" name=""/>
        <dsp:cNvSpPr/>
      </dsp:nvSpPr>
      <dsp:spPr>
        <a:xfrm>
          <a:off x="37" y="98568"/>
          <a:ext cx="2139503" cy="18649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i="1" kern="1200" dirty="0">
              <a:latin typeface="Times New Roman" pitchFamily="18" charset="0"/>
              <a:cs typeface="Times New Roman" pitchFamily="18" charset="0"/>
            </a:rPr>
            <a:t>Младший дошкольный возраст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i="1" kern="1200" dirty="0">
              <a:latin typeface="Times New Roman" pitchFamily="18" charset="0"/>
              <a:cs typeface="Times New Roman" pitchFamily="18" charset="0"/>
            </a:rPr>
            <a:t>(3-4 года)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91077" y="189608"/>
        <a:ext cx="1957423" cy="1682877"/>
      </dsp:txXfrm>
    </dsp:sp>
    <dsp:sp modelId="{AF89019F-4EE5-4D77-9F6A-FB29F1C74047}">
      <dsp:nvSpPr>
        <dsp:cNvPr id="0" name=""/>
        <dsp:cNvSpPr/>
      </dsp:nvSpPr>
      <dsp:spPr>
        <a:xfrm rot="5400000">
          <a:off x="4483294" y="-191861"/>
          <a:ext cx="1958682" cy="664847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just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1100" b="0" u="none" kern="1200" dirty="0">
            <a:latin typeface="Times New Roman" pitchFamily="18" charset="0"/>
            <a:cs typeface="Times New Roman" pitchFamily="18" charset="0"/>
          </a:endParaRPr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1600" kern="1200" dirty="0">
            <a:latin typeface="Times New Roman" pitchFamily="18" charset="0"/>
            <a:cs typeface="Times New Roman" pitchFamily="18" charset="0"/>
          </a:endParaRPr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Пересказ является новым видом речевой деятельности. На самых первых занятиях  предлагают пересказывать сказки, хорошо знакомые им раннее, а на последующих – новые, только что прослушанные тексты. Чтобы воспринять литературное произведение и воспроизвести его дети нуждаются в помощи педагога. В этот возрастной период детей учат выразительно передавать разговор действующих лиц, слушать пересказы других детей и замечать в них несоответствия тексту. Важным методическим приемом является оценка детского пересказа.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3600" kern="1200" dirty="0"/>
        </a:p>
      </dsp:txBody>
      <dsp:txXfrm rot="-5400000">
        <a:off x="2138398" y="2248650"/>
        <a:ext cx="6552861" cy="1767452"/>
      </dsp:txXfrm>
    </dsp:sp>
    <dsp:sp modelId="{A4CE3CB3-8B67-4DC8-81CD-3DA182D5D41E}">
      <dsp:nvSpPr>
        <dsp:cNvPr id="0" name=""/>
        <dsp:cNvSpPr/>
      </dsp:nvSpPr>
      <dsp:spPr>
        <a:xfrm>
          <a:off x="37" y="2199897"/>
          <a:ext cx="2138322" cy="18649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i="1" kern="1200" dirty="0">
              <a:latin typeface="Times New Roman" pitchFamily="18" charset="0"/>
              <a:cs typeface="Times New Roman" pitchFamily="18" charset="0"/>
            </a:rPr>
            <a:t>Средний дошкольный возраст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i="1" kern="1200" dirty="0">
              <a:latin typeface="Times New Roman" pitchFamily="18" charset="0"/>
              <a:cs typeface="Times New Roman" pitchFamily="18" charset="0"/>
            </a:rPr>
            <a:t>(4-5 лет)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91077" y="2290937"/>
        <a:ext cx="1956242" cy="1682877"/>
      </dsp:txXfrm>
    </dsp:sp>
    <dsp:sp modelId="{ACAD7422-95F3-459D-A4E9-6BA3EDE6B9AD}">
      <dsp:nvSpPr>
        <dsp:cNvPr id="0" name=""/>
        <dsp:cNvSpPr/>
      </dsp:nvSpPr>
      <dsp:spPr>
        <a:xfrm rot="5400000">
          <a:off x="4693046" y="1898722"/>
          <a:ext cx="1777707" cy="640994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задачи: уметь связно, последовательно, выразительно и грамматически правильно передавать содержание рассказа или сказки без помощи взрослого, близко к тексту, используя авторские слова и выражения. Сказки и рассказы, сложнее по своей структуре, языковому материалу и количеству действующих лиц. Дети учатся говорить не торопясь, достаточно громко, без напряжения. Повышается самостоятельность детей.</a:t>
          </a:r>
          <a:endParaRPr lang="ru-RU" sz="1600" b="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376926" y="4301624"/>
        <a:ext cx="6323167" cy="1604145"/>
      </dsp:txXfrm>
    </dsp:sp>
    <dsp:sp modelId="{91806DE5-0E11-42FA-9719-40085D835601}">
      <dsp:nvSpPr>
        <dsp:cNvPr id="0" name=""/>
        <dsp:cNvSpPr/>
      </dsp:nvSpPr>
      <dsp:spPr>
        <a:xfrm>
          <a:off x="37" y="4204965"/>
          <a:ext cx="2373001" cy="18649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i="1" kern="1200" dirty="0">
              <a:latin typeface="Times New Roman" pitchFamily="18" charset="0"/>
              <a:cs typeface="Times New Roman" pitchFamily="18" charset="0"/>
            </a:rPr>
            <a:t>Старший дошкольный возраст 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91077" y="4296005"/>
        <a:ext cx="2190921" cy="168287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8CE1DA-7D36-470B-BA65-89CD15CCA4CA}">
      <dsp:nvSpPr>
        <dsp:cNvPr id="0" name=""/>
        <dsp:cNvSpPr/>
      </dsp:nvSpPr>
      <dsp:spPr>
        <a:xfrm>
          <a:off x="2800650" y="218"/>
          <a:ext cx="5699214" cy="232944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900" kern="1200" dirty="0">
              <a:latin typeface="Times New Roman" pitchFamily="18" charset="0"/>
              <a:cs typeface="Times New Roman" pitchFamily="18" charset="0"/>
            </a:rPr>
            <a:t>рассматривание картин, иллюстраций, предметов;</a:t>
          </a:r>
        </a:p>
        <a:p>
          <a:pPr marL="171450" lvl="1" indent="-171450" algn="just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kern="1200" dirty="0">
              <a:latin typeface="Times New Roman" pitchFamily="18" charset="0"/>
              <a:cs typeface="Times New Roman" pitchFamily="18" charset="0"/>
            </a:rPr>
            <a:t>лексико-грамматические упражнения;</a:t>
          </a:r>
        </a:p>
        <a:p>
          <a:pPr marL="171450" lvl="1" indent="-171450" algn="just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kern="1200" dirty="0">
              <a:latin typeface="Times New Roman" pitchFamily="18" charset="0"/>
              <a:cs typeface="Times New Roman" pitchFamily="18" charset="0"/>
            </a:rPr>
            <a:t>использование загадок, пословиц, </a:t>
          </a:r>
          <a:r>
            <a:rPr lang="ru-RU" sz="1900" kern="1200" dirty="0" err="1">
              <a:latin typeface="Times New Roman" pitchFamily="18" charset="0"/>
              <a:cs typeface="Times New Roman" pitchFamily="18" charset="0"/>
            </a:rPr>
            <a:t>потешек</a:t>
          </a:r>
          <a:r>
            <a:rPr lang="ru-RU" sz="1900" kern="1200" dirty="0">
              <a:latin typeface="Times New Roman" pitchFamily="18" charset="0"/>
              <a:cs typeface="Times New Roman" pitchFamily="18" charset="0"/>
            </a:rPr>
            <a:t>, стихов ;</a:t>
          </a:r>
        </a:p>
        <a:p>
          <a:pPr marL="171450" lvl="1" indent="-171450" algn="just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kern="1200" dirty="0">
              <a:latin typeface="Times New Roman" pitchFamily="18" charset="0"/>
              <a:cs typeface="Times New Roman" pitchFamily="18" charset="0"/>
            </a:rPr>
            <a:t>наблюдения в природе и окружающей жизни, обращение к личному опыту детей</a:t>
          </a:r>
        </a:p>
      </dsp:txBody>
      <dsp:txXfrm>
        <a:off x="2800650" y="218"/>
        <a:ext cx="5699214" cy="2329448"/>
      </dsp:txXfrm>
    </dsp:sp>
    <dsp:sp modelId="{B183C9CF-BDD3-4F97-B9EB-199398DBACBA}">
      <dsp:nvSpPr>
        <dsp:cNvPr id="0" name=""/>
        <dsp:cNvSpPr/>
      </dsp:nvSpPr>
      <dsp:spPr>
        <a:xfrm>
          <a:off x="1257" y="218"/>
          <a:ext cx="2799392" cy="232944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>
              <a:latin typeface="Times New Roman" pitchFamily="18" charset="0"/>
              <a:cs typeface="Times New Roman" pitchFamily="18" charset="0"/>
            </a:rPr>
            <a:t>Приемы, способствующие эффективности восприятия художественного произведения</a:t>
          </a: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: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57" y="218"/>
        <a:ext cx="2799392" cy="2329448"/>
      </dsp:txXfrm>
    </dsp:sp>
    <dsp:sp modelId="{E35F045A-4979-41B4-8B67-B74DDCF8C42D}">
      <dsp:nvSpPr>
        <dsp:cNvPr id="0" name=""/>
        <dsp:cNvSpPr/>
      </dsp:nvSpPr>
      <dsp:spPr>
        <a:xfrm>
          <a:off x="2816553" y="2562612"/>
          <a:ext cx="5680691" cy="2469565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беседа по произведению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выстраивание в логической последовательности серии сюжетных картинок к рассказу или сказке;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выделение из текста фраз к каждой картинке;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придумывание дополнительной и недостающей картинки к отдельным фрагментам текста;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частичный пересказ во время беседы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составление плана произведения</a:t>
          </a:r>
        </a:p>
      </dsp:txBody>
      <dsp:txXfrm>
        <a:off x="2816553" y="2562612"/>
        <a:ext cx="5680691" cy="2469565"/>
      </dsp:txXfrm>
    </dsp:sp>
    <dsp:sp modelId="{86BA1C9C-2CD7-43B7-9B04-9BBB6D140069}">
      <dsp:nvSpPr>
        <dsp:cNvPr id="0" name=""/>
        <dsp:cNvSpPr/>
      </dsp:nvSpPr>
      <dsp:spPr>
        <a:xfrm>
          <a:off x="3877" y="2632670"/>
          <a:ext cx="2812675" cy="232944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 dirty="0">
              <a:latin typeface="Times New Roman" pitchFamily="18" charset="0"/>
              <a:cs typeface="Times New Roman" pitchFamily="18" charset="0"/>
            </a:rPr>
            <a:t>Приемы, работы над текстом произведения</a:t>
          </a:r>
          <a:r>
            <a:rPr lang="ru-RU" sz="2800" b="1" kern="1200" dirty="0"/>
            <a:t>:</a:t>
          </a:r>
          <a:endParaRPr lang="ru-RU" sz="2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877" y="2632670"/>
        <a:ext cx="2812675" cy="232944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8CE1DA-7D36-470B-BA65-89CD15CCA4CA}">
      <dsp:nvSpPr>
        <dsp:cNvPr id="0" name=""/>
        <dsp:cNvSpPr/>
      </dsp:nvSpPr>
      <dsp:spPr>
        <a:xfrm>
          <a:off x="2800650" y="1195"/>
          <a:ext cx="5699214" cy="273124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подсказ слова или фразы, совместный пересказ педагога и ребенка, отраженный пересказ</a:t>
          </a:r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пересказ по частям,  сменой рассказчиков руководит педагог, </a:t>
          </a:r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если есть диалог, то пересказ по ролям (в лицах).</a:t>
          </a:r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 в старших группах возможны приемы передачи текста от первого лица или лица разных его героев, </a:t>
          </a:r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 игровые приемы (например: пересказ, сидя у макета телевизора, запись на камеру).</a:t>
          </a:r>
        </a:p>
      </dsp:txBody>
      <dsp:txXfrm>
        <a:off x="2800650" y="1195"/>
        <a:ext cx="5699214" cy="2731247"/>
      </dsp:txXfrm>
    </dsp:sp>
    <dsp:sp modelId="{B183C9CF-BDD3-4F97-B9EB-199398DBACBA}">
      <dsp:nvSpPr>
        <dsp:cNvPr id="0" name=""/>
        <dsp:cNvSpPr/>
      </dsp:nvSpPr>
      <dsp:spPr>
        <a:xfrm>
          <a:off x="1257" y="1195"/>
          <a:ext cx="2799392" cy="273124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>
              <a:latin typeface="Times New Roman" pitchFamily="18" charset="0"/>
              <a:cs typeface="Times New Roman" pitchFamily="18" charset="0"/>
            </a:rPr>
            <a:t>Приемы, способствующие совершенствованию детских пересказов</a:t>
          </a: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: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57" y="1195"/>
        <a:ext cx="2799392" cy="2731247"/>
      </dsp:txXfrm>
    </dsp:sp>
    <dsp:sp modelId="{E35F045A-4979-41B4-8B67-B74DDCF8C42D}">
      <dsp:nvSpPr>
        <dsp:cNvPr id="0" name=""/>
        <dsp:cNvSpPr/>
      </dsp:nvSpPr>
      <dsp:spPr>
        <a:xfrm>
          <a:off x="2820430" y="3006763"/>
          <a:ext cx="5680691" cy="320834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пересказ одного ребенка иллюстрирует другой, 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использования детского рисунка. После разбора и </a:t>
          </a:r>
          <a:r>
            <a:rPr lang="ru-RU" sz="1600" kern="1200" dirty="0" err="1">
              <a:latin typeface="Times New Roman" pitchFamily="18" charset="0"/>
              <a:cs typeface="Times New Roman" pitchFamily="18" charset="0"/>
            </a:rPr>
            <a:t>пересказывания</a:t>
          </a: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 текста по вопросам на отдельном занятии детям предлагают выполнить рисунок по выбору на сюжет рассказа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«иллюстративное панно» с красочным изображением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моделирования сюжета произведения с помощью условной наглядной схемы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использование презентаций</a:t>
          </a:r>
        </a:p>
      </dsp:txBody>
      <dsp:txXfrm>
        <a:off x="2820430" y="3006763"/>
        <a:ext cx="5680691" cy="3208342"/>
      </dsp:txXfrm>
    </dsp:sp>
    <dsp:sp modelId="{86BA1C9C-2CD7-43B7-9B04-9BBB6D140069}">
      <dsp:nvSpPr>
        <dsp:cNvPr id="0" name=""/>
        <dsp:cNvSpPr/>
      </dsp:nvSpPr>
      <dsp:spPr>
        <a:xfrm>
          <a:off x="3877" y="3244115"/>
          <a:ext cx="2812675" cy="273124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latin typeface="Times New Roman" pitchFamily="18" charset="0"/>
              <a:cs typeface="Times New Roman" pitchFamily="18" charset="0"/>
            </a:rPr>
            <a:t>Специальные приемы</a:t>
          </a: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kern="1200" dirty="0">
              <a:latin typeface="Times New Roman" pitchFamily="18" charset="0"/>
              <a:cs typeface="Times New Roman" pitchFamily="18" charset="0"/>
            </a:rPr>
            <a:t>способствующие развитию у детей с ОНР внимания, вербального восприятия, осмысления и запоминания текста, а также формированию навыков планирования развернутых высказываний. 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877" y="3244115"/>
        <a:ext cx="2812675" cy="27312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B32F1-5392-4F94-AA97-3DBFF7C4C319}" type="datetimeFigureOut">
              <a:rPr lang="ru-RU" smtClean="0"/>
              <a:pPr/>
              <a:t>06.04.2016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5DDE36D-BF89-4567-979E-AC8F157E2F1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B32F1-5392-4F94-AA97-3DBFF7C4C319}" type="datetimeFigureOut">
              <a:rPr lang="ru-RU" smtClean="0"/>
              <a:pPr/>
              <a:t>06.04.2016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5DDE36D-BF89-4567-979E-AC8F157E2F1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B32F1-5392-4F94-AA97-3DBFF7C4C319}" type="datetimeFigureOut">
              <a:rPr lang="ru-RU" smtClean="0"/>
              <a:pPr/>
              <a:t>06.04.2016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DE36D-BF89-4567-979E-AC8F157E2F1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B32F1-5392-4F94-AA97-3DBFF7C4C319}" type="datetimeFigureOut">
              <a:rPr lang="ru-RU" smtClean="0"/>
              <a:pPr/>
              <a:t>06.04.2016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DE36D-BF89-4567-979E-AC8F157E2F1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B32F1-5392-4F94-AA97-3DBFF7C4C319}" type="datetimeFigureOut">
              <a:rPr lang="ru-RU" smtClean="0"/>
              <a:pPr/>
              <a:t>06.04.2016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E5DDE36D-BF89-4567-979E-AC8F157E2F1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B32F1-5392-4F94-AA97-3DBFF7C4C319}" type="datetimeFigureOut">
              <a:rPr lang="ru-RU" smtClean="0"/>
              <a:pPr/>
              <a:t>06.04.2016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DE36D-BF89-4567-979E-AC8F157E2F1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B32F1-5392-4F94-AA97-3DBFF7C4C319}" type="datetimeFigureOut">
              <a:rPr lang="ru-RU" smtClean="0"/>
              <a:pPr/>
              <a:t>06.04.2016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DE36D-BF89-4567-979E-AC8F157E2F1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B32F1-5392-4F94-AA97-3DBFF7C4C319}" type="datetimeFigureOut">
              <a:rPr lang="ru-RU" smtClean="0"/>
              <a:pPr/>
              <a:t>06.04.2016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DE36D-BF89-4567-979E-AC8F157E2F1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B32F1-5392-4F94-AA97-3DBFF7C4C319}" type="datetimeFigureOut">
              <a:rPr lang="ru-RU" smtClean="0"/>
              <a:pPr/>
              <a:t>06.04.2016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DE36D-BF89-4567-979E-AC8F157E2F1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  <p:transition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B32F1-5392-4F94-AA97-3DBFF7C4C319}" type="datetimeFigureOut">
              <a:rPr lang="ru-RU" smtClean="0"/>
              <a:pPr/>
              <a:t>06.04.2016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DE36D-BF89-4567-979E-AC8F157E2F1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B32F1-5392-4F94-AA97-3DBFF7C4C319}" type="datetimeFigureOut">
              <a:rPr lang="ru-RU" smtClean="0"/>
              <a:pPr/>
              <a:t>06.04.2016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DE36D-BF89-4567-979E-AC8F157E2F1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FFB32F1-5392-4F94-AA97-3DBFF7C4C319}" type="datetimeFigureOut">
              <a:rPr lang="ru-RU" smtClean="0"/>
              <a:pPr/>
              <a:t>06.04.2016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5DDE36D-BF89-4567-979E-AC8F157E2F1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blinds dir="vert"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diagramLayout" Target="../diagrams/layout2.xml"/><Relationship Id="rId7" Type="http://schemas.openxmlformats.org/officeDocument/2006/relationships/image" Target="../media/image8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643050"/>
            <a:ext cx="8686800" cy="841248"/>
          </a:xfrm>
        </p:spPr>
        <p:txBody>
          <a:bodyPr>
            <a:no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Методические рекомендации по обучению пересказам детей дошкольного возраста</a:t>
            </a:r>
          </a:p>
        </p:txBody>
      </p:sp>
      <p:sp>
        <p:nvSpPr>
          <p:cNvPr id="1074" name="Rectangle 5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6" name="Picture 2" descr="C:\Users\Pavel\Pictures\2014-01-22\001.jpg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l="12084" t="14681" r="53954" b="60141"/>
          <a:stretch>
            <a:fillRect/>
          </a:stretch>
        </p:blipFill>
        <p:spPr bwMode="auto">
          <a:xfrm rot="16200000">
            <a:off x="5469896" y="2844219"/>
            <a:ext cx="3312372" cy="3379969"/>
          </a:xfrm>
          <a:prstGeom prst="round2DiagRect">
            <a:avLst>
              <a:gd name="adj1" fmla="val 16667"/>
              <a:gd name="adj2" fmla="val 1151"/>
            </a:avLst>
          </a:prstGeom>
          <a:noFill/>
        </p:spPr>
      </p:pic>
      <p:pic>
        <p:nvPicPr>
          <p:cNvPr id="6" name="Picture 2" descr="C:\Users\Pavel\Pictures\2014-01-22\001.jpg"/>
          <p:cNvPicPr>
            <a:picLocks noChangeAspect="1" noChangeArrowheads="1"/>
          </p:cNvPicPr>
          <p:nvPr/>
        </p:nvPicPr>
        <p:blipFill>
          <a:blip r:embed="rId3" cstate="print"/>
          <a:srcRect l="55961" t="10536" r="9286" b="50188"/>
          <a:stretch>
            <a:fillRect/>
          </a:stretch>
        </p:blipFill>
        <p:spPr bwMode="auto">
          <a:xfrm rot="16200000">
            <a:off x="1488231" y="2111122"/>
            <a:ext cx="2592288" cy="4032450"/>
          </a:xfrm>
          <a:prstGeom prst="round2DiagRect">
            <a:avLst/>
          </a:prstGeom>
          <a:noFill/>
        </p:spPr>
      </p:pic>
      <p:pic>
        <p:nvPicPr>
          <p:cNvPr id="7" name="Рисунок 6"/>
          <p:cNvPicPr/>
          <p:nvPr/>
        </p:nvPicPr>
        <p:blipFill>
          <a:blip r:embed="rId4"/>
          <a:stretch>
            <a:fillRect/>
          </a:stretch>
        </p:blipFill>
        <p:spPr>
          <a:xfrm>
            <a:off x="1259632" y="203047"/>
            <a:ext cx="5657215" cy="682625"/>
          </a:xfrm>
          <a:prstGeom prst="rect">
            <a:avLst/>
          </a:prstGeom>
        </p:spPr>
      </p:pic>
      <p:sp>
        <p:nvSpPr>
          <p:cNvPr id="8" name="Надпись 1"/>
          <p:cNvSpPr txBox="1"/>
          <p:nvPr/>
        </p:nvSpPr>
        <p:spPr>
          <a:xfrm>
            <a:off x="179512" y="6132830"/>
            <a:ext cx="7416824" cy="553357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cap="none" spc="0" normalizeH="0" baseline="0" noProof="0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4472C4"/>
                </a:solidFill>
                <a:effectLst>
                  <a:outerShdw blurRad="12700" dist="38100" dir="2700000" algn="tl">
                    <a:srgbClr val="4472C4">
                      <a:lumMod val="60000"/>
                      <a:lumOff val="40000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Учителя-логопеды</a:t>
            </a:r>
            <a:r>
              <a:rPr kumimoji="0" lang="ru-RU" sz="2800" b="1" i="0" u="none" strike="noStrike" kern="0" cap="none" spc="0" normalizeH="0" noProof="0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4472C4"/>
                </a:solidFill>
                <a:effectLst>
                  <a:outerShdw blurRad="12700" dist="38100" dir="2700000" algn="tl">
                    <a:srgbClr val="4472C4">
                      <a:lumMod val="60000"/>
                      <a:lumOff val="40000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Вахрушева Н.А., Ткач В.А.</a:t>
            </a:r>
            <a:endParaRPr kumimoji="0" lang="ru-RU" sz="2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blinds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428736"/>
            <a:ext cx="8686800" cy="841248"/>
          </a:xfrm>
        </p:spPr>
        <p:txBody>
          <a:bodyPr>
            <a:normAutofit fontScale="90000"/>
          </a:bodyPr>
          <a:lstStyle/>
          <a:p>
            <a:pPr algn="ctr"/>
            <a:br>
              <a:rPr lang="ru-RU" dirty="0"/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Пересказ текста играет большую роль в общем развитии ребенка и активно используется на занятиях в дошкольных учреждениях, являясь основным видом монологической речи, которому обучают детей с целью подготовки к школе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4071942"/>
            <a:ext cx="3688977" cy="2503749"/>
          </a:xfrm>
          <a:prstGeom prst="round2Diag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blinds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44" y="214291"/>
            <a:ext cx="8858312" cy="642942"/>
          </a:xfrm>
        </p:spPr>
        <p:txBody>
          <a:bodyPr>
            <a:normAutofit/>
          </a:bodyPr>
          <a:lstStyle/>
          <a:p>
            <a:r>
              <a:rPr lang="ru-RU" sz="2800" dirty="0"/>
              <a:t>  </a:t>
            </a:r>
            <a:r>
              <a:rPr lang="ru-RU" sz="2700" dirty="0"/>
              <a:t>“</a:t>
            </a:r>
            <a:r>
              <a:rPr lang="ru-RU" sz="2700" b="1" dirty="0">
                <a:latin typeface="Times New Roman" pitchFamily="18" charset="0"/>
                <a:cs typeface="Times New Roman" pitchFamily="18" charset="0"/>
              </a:rPr>
              <a:t>Программа воспитания в детском саду” </a:t>
            </a:r>
            <a:endParaRPr lang="ru-RU" sz="2700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357158" y="785794"/>
          <a:ext cx="8501122" cy="5429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blinds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928670"/>
            <a:ext cx="8686800" cy="841248"/>
          </a:xfrm>
        </p:spPr>
        <p:txBody>
          <a:bodyPr>
            <a:normAutofit fontScale="90000"/>
          </a:bodyPr>
          <a:lstStyle/>
          <a:p>
            <a:pPr algn="ctr"/>
            <a:br>
              <a:rPr lang="ru-RU" dirty="0"/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Пересказ — осмысленное воспроизведение литературного текста в устной речи; деятельность, в которой активно участвуют мышление ребенка, память и воображение</a:t>
            </a:r>
            <a:r>
              <a:rPr lang="ru-RU" dirty="0"/>
              <a:t>.</a:t>
            </a:r>
          </a:p>
        </p:txBody>
      </p:sp>
      <p:pic>
        <p:nvPicPr>
          <p:cNvPr id="3" name="Picture 2" descr="C:\Users\Pavel\Pictures\2014-01-22\001.jpg"/>
          <p:cNvPicPr>
            <a:picLocks noChangeAspect="1" noChangeArrowheads="1"/>
          </p:cNvPicPr>
          <p:nvPr/>
        </p:nvPicPr>
        <p:blipFill>
          <a:blip r:embed="rId2" cstate="print"/>
          <a:srcRect l="16404" t="44777" r="44342" b="11918"/>
          <a:stretch>
            <a:fillRect/>
          </a:stretch>
        </p:blipFill>
        <p:spPr bwMode="auto">
          <a:xfrm rot="16200000">
            <a:off x="2898233" y="2654495"/>
            <a:ext cx="2987494" cy="4536505"/>
          </a:xfrm>
          <a:prstGeom prst="round2DiagRect">
            <a:avLst/>
          </a:prstGeom>
          <a:noFill/>
        </p:spPr>
      </p:pic>
    </p:spTree>
  </p:cSld>
  <p:clrMapOvr>
    <a:masterClrMapping/>
  </p:clrMapOvr>
  <p:transition>
    <p:blinds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373174"/>
            <a:ext cx="8686800" cy="84124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Требования к художественному произведению</a:t>
            </a:r>
            <a:br>
              <a:rPr lang="ru-RU" b="1" dirty="0"/>
            </a:b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00034" y="1164134"/>
            <a:ext cx="828680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dirty="0">
                <a:solidFill>
                  <a:srgbClr val="3F270D"/>
                </a:solidFill>
                <a:latin typeface="Times New Roman" pitchFamily="18" charset="0"/>
                <a:cs typeface="Times New Roman" pitchFamily="18" charset="0"/>
              </a:rPr>
              <a:t>- полноценное и доступное содержание;</a:t>
            </a:r>
          </a:p>
          <a:p>
            <a:pPr algn="just"/>
            <a:r>
              <a:rPr lang="ru-RU" sz="2800" b="1" dirty="0">
                <a:solidFill>
                  <a:srgbClr val="3F270D"/>
                </a:solidFill>
                <a:latin typeface="Times New Roman" pitchFamily="18" charset="0"/>
                <a:cs typeface="Times New Roman" pitchFamily="18" charset="0"/>
              </a:rPr>
              <a:t>- разнообразие жанров;</a:t>
            </a:r>
          </a:p>
          <a:p>
            <a:pPr algn="just"/>
            <a:r>
              <a:rPr lang="ru-RU" sz="2800" b="1" dirty="0">
                <a:solidFill>
                  <a:srgbClr val="3F270D"/>
                </a:solidFill>
                <a:latin typeface="Times New Roman" pitchFamily="18" charset="0"/>
                <a:cs typeface="Times New Roman" pitchFamily="18" charset="0"/>
              </a:rPr>
              <a:t>- четкая композиция;</a:t>
            </a:r>
          </a:p>
          <a:p>
            <a:pPr algn="just"/>
            <a:r>
              <a:rPr lang="ru-RU" sz="2800" b="1" dirty="0">
                <a:solidFill>
                  <a:srgbClr val="3F270D"/>
                </a:solidFill>
                <a:latin typeface="Times New Roman" pitchFamily="18" charset="0"/>
                <a:cs typeface="Times New Roman" pitchFamily="18" charset="0"/>
              </a:rPr>
              <a:t>- простой, но богатый язык, с доступным детям словарём, короткими, чёткими фразами без сложных грамматических форм, включение  несложных форм прямой речи, что способствует формированию выразительности речи детей</a:t>
            </a:r>
          </a:p>
          <a:p>
            <a:pPr algn="just"/>
            <a:r>
              <a:rPr lang="ru-RU" sz="2800" b="1" dirty="0">
                <a:solidFill>
                  <a:srgbClr val="3F270D"/>
                </a:solidFill>
                <a:latin typeface="Times New Roman" pitchFamily="18" charset="0"/>
                <a:cs typeface="Times New Roman" pitchFamily="18" charset="0"/>
              </a:rPr>
              <a:t>- небольшой размер, более короткие тексты, дети пересказывают последовательнее, точнее и полнее, чем длинные.</a:t>
            </a:r>
          </a:p>
          <a:p>
            <a:endParaRPr lang="ru-RU" sz="2800" b="1" dirty="0">
              <a:solidFill>
                <a:srgbClr val="3F270D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4"/>
          <p:cNvSpPr/>
          <p:nvPr/>
        </p:nvSpPr>
        <p:spPr>
          <a:xfrm>
            <a:off x="430499" y="3979896"/>
            <a:ext cx="8283002" cy="2391560"/>
          </a:xfrm>
          <a:prstGeom prst="rect">
            <a:avLst/>
          </a:prstGeom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spcFirstLastPara="0" vert="horz" wrap="square" lIns="76200" tIns="76200" rIns="76200" bIns="76200" numCol="1" spcCol="1270" anchor="ctr" anchorCtr="0">
            <a:noAutofit/>
          </a:bodyPr>
          <a:lstStyle/>
          <a:p>
            <a:pPr lvl="0" algn="just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20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blinds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ВИДЫ ПЕРЕСКАЗА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Схема 2"/>
          <p:cNvGraphicFramePr/>
          <p:nvPr/>
        </p:nvGraphicFramePr>
        <p:xfrm>
          <a:off x="357158" y="1397000"/>
          <a:ext cx="8501122" cy="5175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 descr="C:\Users\Pavel\Pictures\2014-01-22\003.jpg"/>
          <p:cNvPicPr>
            <a:picLocks noChangeAspect="1" noChangeArrowheads="1"/>
          </p:cNvPicPr>
          <p:nvPr/>
        </p:nvPicPr>
        <p:blipFill>
          <a:blip r:embed="rId7" cstate="print"/>
          <a:srcRect l="18953" t="57932" r="49674" b="12627"/>
          <a:stretch>
            <a:fillRect/>
          </a:stretch>
        </p:blipFill>
        <p:spPr bwMode="auto">
          <a:xfrm rot="16200000">
            <a:off x="6440724" y="4505635"/>
            <a:ext cx="1951185" cy="2520280"/>
          </a:xfrm>
          <a:prstGeom prst="round2DiagRect">
            <a:avLst/>
          </a:prstGeom>
          <a:noFill/>
        </p:spPr>
      </p:pic>
      <p:pic>
        <p:nvPicPr>
          <p:cNvPr id="5" name="Picture 2" descr="C:\Users\Pavel\Pictures\2014-01-22\003.jpg"/>
          <p:cNvPicPr>
            <a:picLocks noChangeAspect="1" noChangeArrowheads="1"/>
          </p:cNvPicPr>
          <p:nvPr/>
        </p:nvPicPr>
        <p:blipFill>
          <a:blip r:embed="rId8" cstate="print"/>
          <a:srcRect l="54400" t="55922" r="12920" b="10838"/>
          <a:stretch>
            <a:fillRect/>
          </a:stretch>
        </p:blipFill>
        <p:spPr bwMode="auto">
          <a:xfrm rot="16200000">
            <a:off x="6433921" y="1567079"/>
            <a:ext cx="2108806" cy="2952328"/>
          </a:xfrm>
          <a:prstGeom prst="round2DiagRect">
            <a:avLst/>
          </a:prstGeom>
          <a:noFill/>
        </p:spPr>
      </p:pic>
    </p:spTree>
  </p:cSld>
  <p:clrMapOvr>
    <a:masterClrMapping/>
  </p:clrMapOvr>
  <p:transition>
    <p:blinds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357166"/>
            <a:ext cx="8686800" cy="841248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методика обучения пересказу, предлагаемая авторами: Сохин Ф. А. и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Бородич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А. М. </a:t>
            </a:r>
          </a:p>
        </p:txBody>
      </p:sp>
      <p:grpSp>
        <p:nvGrpSpPr>
          <p:cNvPr id="25" name="Группа 24"/>
          <p:cNvGrpSpPr/>
          <p:nvPr/>
        </p:nvGrpSpPr>
        <p:grpSpPr>
          <a:xfrm>
            <a:off x="214282" y="1500174"/>
            <a:ext cx="8858280" cy="5357826"/>
            <a:chOff x="214282" y="1500174"/>
            <a:chExt cx="8858280" cy="5357826"/>
          </a:xfrm>
        </p:grpSpPr>
        <p:cxnSp>
          <p:nvCxnSpPr>
            <p:cNvPr id="50" name="Прямая соединительная линия 49"/>
            <p:cNvCxnSpPr>
              <a:stCxn id="11" idx="2"/>
            </p:cNvCxnSpPr>
            <p:nvPr/>
          </p:nvCxnSpPr>
          <p:spPr>
            <a:xfrm rot="5400000" flipH="1">
              <a:off x="-178628" y="4393412"/>
              <a:ext cx="4643470" cy="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Скругленный прямоугольник 4"/>
            <p:cNvSpPr/>
            <p:nvPr/>
          </p:nvSpPr>
          <p:spPr>
            <a:xfrm>
              <a:off x="357158" y="1500174"/>
              <a:ext cx="7858180" cy="642942"/>
            </a:xfrm>
            <a:prstGeom prst="roundRect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accent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Пересказ – связное выразительное воспроизведение прослушанного художественного произведения </a:t>
              </a:r>
            </a:p>
          </p:txBody>
        </p:sp>
        <p:sp>
          <p:nvSpPr>
            <p:cNvPr id="6" name="Скругленный прямоугольник 5"/>
            <p:cNvSpPr/>
            <p:nvPr/>
          </p:nvSpPr>
          <p:spPr>
            <a:xfrm>
              <a:off x="214282" y="2285992"/>
              <a:ext cx="3786214" cy="500066"/>
            </a:xfrm>
            <a:prstGeom prst="roundRect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accent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Вводная часть</a:t>
              </a:r>
            </a:p>
          </p:txBody>
        </p:sp>
        <p:sp>
          <p:nvSpPr>
            <p:cNvPr id="7" name="Скругленный прямоугольник 6"/>
            <p:cNvSpPr/>
            <p:nvPr/>
          </p:nvSpPr>
          <p:spPr>
            <a:xfrm>
              <a:off x="214282" y="2928934"/>
              <a:ext cx="3857652" cy="714380"/>
            </a:xfrm>
            <a:prstGeom prst="roundRect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accent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Первичное чтение (опускается, если произведение знакомо)</a:t>
              </a:r>
            </a:p>
          </p:txBody>
        </p:sp>
        <p:sp>
          <p:nvSpPr>
            <p:cNvPr id="8" name="Скругленный прямоугольник 7"/>
            <p:cNvSpPr/>
            <p:nvPr/>
          </p:nvSpPr>
          <p:spPr>
            <a:xfrm>
              <a:off x="214282" y="3714752"/>
              <a:ext cx="3857652" cy="642942"/>
            </a:xfrm>
            <a:prstGeom prst="roundRect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accent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Вторичное чтение с установкой на запоминание и пересказ</a:t>
              </a:r>
            </a:p>
          </p:txBody>
        </p:sp>
        <p:sp>
          <p:nvSpPr>
            <p:cNvPr id="9" name="Скругленный прямоугольник 8"/>
            <p:cNvSpPr/>
            <p:nvPr/>
          </p:nvSpPr>
          <p:spPr>
            <a:xfrm>
              <a:off x="214282" y="4429132"/>
              <a:ext cx="3857652" cy="642942"/>
            </a:xfrm>
            <a:prstGeom prst="roundRect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accent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Подготовительная беседа </a:t>
              </a:r>
            </a:p>
            <a:p>
              <a:pPr algn="ctr"/>
              <a:r>
                <a:rPr lang="ru-RU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(разбор произведения)</a:t>
              </a:r>
            </a:p>
          </p:txBody>
        </p:sp>
        <p:sp>
          <p:nvSpPr>
            <p:cNvPr id="10" name="Скругленный прямоугольник 9"/>
            <p:cNvSpPr/>
            <p:nvPr/>
          </p:nvSpPr>
          <p:spPr>
            <a:xfrm>
              <a:off x="214282" y="5143512"/>
              <a:ext cx="3857652" cy="714380"/>
            </a:xfrm>
            <a:prstGeom prst="roundRect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accent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r>
                <a:rPr lang="ru-RU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Повторное чтение, суммирующее</a:t>
              </a:r>
            </a:p>
            <a:p>
              <a:pPr algn="ctr"/>
              <a:r>
                <a:rPr lang="ru-RU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результаты разбора</a:t>
              </a:r>
            </a:p>
            <a:p>
              <a:pPr algn="ctr"/>
              <a:endParaRPr lang="ru-RU" dirty="0"/>
            </a:p>
          </p:txBody>
        </p:sp>
        <p:sp>
          <p:nvSpPr>
            <p:cNvPr id="11" name="Скругленный прямоугольник 10"/>
            <p:cNvSpPr/>
            <p:nvPr/>
          </p:nvSpPr>
          <p:spPr>
            <a:xfrm>
              <a:off x="214282" y="6000768"/>
              <a:ext cx="3857652" cy="714380"/>
            </a:xfrm>
            <a:prstGeom prst="roundRect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accent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Пересказы детей</a:t>
              </a:r>
            </a:p>
          </p:txBody>
        </p:sp>
        <p:sp>
          <p:nvSpPr>
            <p:cNvPr id="12" name="Скругленный прямоугольник 11"/>
            <p:cNvSpPr/>
            <p:nvPr/>
          </p:nvSpPr>
          <p:spPr>
            <a:xfrm>
              <a:off x="4857752" y="2285992"/>
              <a:ext cx="3786214" cy="500066"/>
            </a:xfrm>
            <a:prstGeom prst="roundRect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accent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ПРИЁМЫ</a:t>
              </a:r>
            </a:p>
          </p:txBody>
        </p:sp>
        <p:sp>
          <p:nvSpPr>
            <p:cNvPr id="13" name="Скругленный прямоугольник 12"/>
            <p:cNvSpPr/>
            <p:nvPr/>
          </p:nvSpPr>
          <p:spPr>
            <a:xfrm>
              <a:off x="4357686" y="2928934"/>
              <a:ext cx="2071702" cy="3643338"/>
            </a:xfrm>
            <a:prstGeom prst="roundRect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accent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ru-RU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Вопросы</a:t>
              </a:r>
            </a:p>
            <a:p>
              <a:pPr algn="ctr">
                <a:lnSpc>
                  <a:spcPct val="150000"/>
                </a:lnSpc>
              </a:pPr>
              <a:r>
                <a:rPr lang="ru-RU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Упражнение</a:t>
              </a:r>
            </a:p>
            <a:p>
              <a:pPr algn="ctr"/>
              <a:endPara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r>
                <a:rPr lang="ru-RU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Показ наглядного материала</a:t>
              </a:r>
            </a:p>
            <a:p>
              <a:pPr algn="ctr"/>
              <a:endPara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r>
                <a:rPr lang="ru-RU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Отражённый пересказ</a:t>
              </a:r>
            </a:p>
            <a:p>
              <a:pPr algn="ctr"/>
              <a:endPara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r>
                <a:rPr lang="ru-RU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Моделирование</a:t>
              </a:r>
            </a:p>
          </p:txBody>
        </p:sp>
        <p:sp>
          <p:nvSpPr>
            <p:cNvPr id="14" name="Скругленный прямоугольник 13"/>
            <p:cNvSpPr/>
            <p:nvPr/>
          </p:nvSpPr>
          <p:spPr>
            <a:xfrm>
              <a:off x="6929454" y="3143248"/>
              <a:ext cx="2143108" cy="3714752"/>
            </a:xfrm>
            <a:prstGeom prst="roundRect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accent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ru-RU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Образец чтения</a:t>
              </a:r>
            </a:p>
            <a:p>
              <a:pPr algn="ctr"/>
              <a:endPara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r>
                <a:rPr lang="ru-RU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Объяснения, указание</a:t>
              </a:r>
            </a:p>
            <a:p>
              <a:pPr algn="ctr"/>
              <a:endPara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r>
                <a:rPr lang="ru-RU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Обращение к опыту детей</a:t>
              </a:r>
            </a:p>
            <a:p>
              <a:pPr algn="ctr"/>
              <a:endPara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r>
                <a:rPr lang="ru-RU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Подсказ слова, фразы</a:t>
              </a:r>
            </a:p>
            <a:p>
              <a:pPr algn="ctr"/>
              <a:endPara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r>
                <a:rPr lang="ru-RU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Сопряжённый пересказ</a:t>
              </a:r>
            </a:p>
          </p:txBody>
        </p:sp>
        <p:cxnSp>
          <p:nvCxnSpPr>
            <p:cNvPr id="32" name="Прямая соединительная линия 31"/>
            <p:cNvCxnSpPr/>
            <p:nvPr/>
          </p:nvCxnSpPr>
          <p:spPr>
            <a:xfrm rot="16200000" flipH="1">
              <a:off x="4804173" y="4661305"/>
              <a:ext cx="3786214" cy="35719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Прямая соединительная линия 35"/>
            <p:cNvCxnSpPr/>
            <p:nvPr/>
          </p:nvCxnSpPr>
          <p:spPr>
            <a:xfrm>
              <a:off x="6429388" y="3286124"/>
              <a:ext cx="285752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Прямая соединительная линия 36"/>
            <p:cNvCxnSpPr/>
            <p:nvPr/>
          </p:nvCxnSpPr>
          <p:spPr>
            <a:xfrm>
              <a:off x="6715140" y="3500438"/>
              <a:ext cx="214314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Прямая соединительная линия 39"/>
            <p:cNvCxnSpPr/>
            <p:nvPr/>
          </p:nvCxnSpPr>
          <p:spPr>
            <a:xfrm>
              <a:off x="6429388" y="3714752"/>
              <a:ext cx="285752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Прямая соединительная линия 41"/>
            <p:cNvCxnSpPr/>
            <p:nvPr/>
          </p:nvCxnSpPr>
          <p:spPr>
            <a:xfrm>
              <a:off x="6429388" y="4429132"/>
              <a:ext cx="285752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Прямая соединительная линия 42"/>
            <p:cNvCxnSpPr/>
            <p:nvPr/>
          </p:nvCxnSpPr>
          <p:spPr>
            <a:xfrm>
              <a:off x="6429388" y="5429264"/>
              <a:ext cx="285752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Прямая соединительная линия 43"/>
            <p:cNvCxnSpPr/>
            <p:nvPr/>
          </p:nvCxnSpPr>
          <p:spPr>
            <a:xfrm>
              <a:off x="6429388" y="6215082"/>
              <a:ext cx="285752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Прямая соединительная линия 44"/>
            <p:cNvCxnSpPr/>
            <p:nvPr/>
          </p:nvCxnSpPr>
          <p:spPr>
            <a:xfrm>
              <a:off x="6715140" y="6429396"/>
              <a:ext cx="214314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Прямая соединительная линия 45"/>
            <p:cNvCxnSpPr/>
            <p:nvPr/>
          </p:nvCxnSpPr>
          <p:spPr>
            <a:xfrm>
              <a:off x="6715140" y="5643578"/>
              <a:ext cx="214314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Прямая соединительная линия 46"/>
            <p:cNvCxnSpPr/>
            <p:nvPr/>
          </p:nvCxnSpPr>
          <p:spPr>
            <a:xfrm>
              <a:off x="6715140" y="4929198"/>
              <a:ext cx="214314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Прямая соединительная линия 47"/>
            <p:cNvCxnSpPr/>
            <p:nvPr/>
          </p:nvCxnSpPr>
          <p:spPr>
            <a:xfrm>
              <a:off x="6715140" y="4071942"/>
              <a:ext cx="214314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>
    <p:blinds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8686800" cy="841248"/>
          </a:xfrm>
        </p:spPr>
        <p:txBody>
          <a:bodyPr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Нетрадиционные подходы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571472" y="928670"/>
          <a:ext cx="8286808" cy="5715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blinds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285720" y="285728"/>
          <a:ext cx="8643998" cy="64294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blinds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841248"/>
          </a:xfrm>
        </p:spPr>
        <p:txBody>
          <a:bodyPr>
            <a:noAutofit/>
          </a:bodyPr>
          <a:lstStyle/>
          <a:p>
            <a:pPr algn="ctr"/>
            <a:br>
              <a:rPr lang="ru-RU" sz="2800" dirty="0"/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Структура занятий по обучению детей пересказу с опорой на графические схемы</a:t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(в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осНове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методика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Глухова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В.П.)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57158" y="1285860"/>
            <a:ext cx="4429156" cy="428628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Предварительная работа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572000" y="2786058"/>
            <a:ext cx="4357718" cy="35719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Чтение рассказа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85720" y="2285992"/>
            <a:ext cx="4643470" cy="428628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Подготовка к восприятию текста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14282" y="3214686"/>
            <a:ext cx="4572032" cy="571504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Содержательный и языковой разбор текста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572000" y="3857628"/>
            <a:ext cx="4286280" cy="642942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Лексико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грамматические упражнения по тексту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572000" y="5214950"/>
            <a:ext cx="4286280" cy="500066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Моделирование рассказа с помощью графических схем</a:t>
            </a:r>
          </a:p>
          <a:p>
            <a:pPr algn="ctr"/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14282" y="4572008"/>
            <a:ext cx="4572032" cy="571504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Повторное чтение рассказа с установкой на самостоятельный пересказ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572000" y="1785926"/>
            <a:ext cx="4357718" cy="428628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Организационный момент</a:t>
            </a: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214282" y="5715016"/>
            <a:ext cx="4429156" cy="500066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Пересказ по плану с наглядной опорой в виде графических схем</a:t>
            </a:r>
          </a:p>
          <a:p>
            <a:pPr algn="ctr"/>
            <a:endParaRPr lang="ru-RU" dirty="0"/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4500562" y="6215082"/>
            <a:ext cx="4429156" cy="500066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Подведение итогов занятия</a:t>
            </a:r>
          </a:p>
          <a:p>
            <a:pPr algn="ctr"/>
            <a:endParaRPr lang="ru-RU" dirty="0"/>
          </a:p>
        </p:txBody>
      </p:sp>
      <p:cxnSp>
        <p:nvCxnSpPr>
          <p:cNvPr id="33" name="Прямая со стрелкой 32"/>
          <p:cNvCxnSpPr>
            <a:stCxn id="5" idx="2"/>
            <a:endCxn id="12" idx="1"/>
          </p:cNvCxnSpPr>
          <p:nvPr/>
        </p:nvCxnSpPr>
        <p:spPr>
          <a:xfrm rot="16200000" flipH="1">
            <a:off x="3428992" y="857232"/>
            <a:ext cx="285752" cy="200026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>
            <a:endCxn id="7" idx="3"/>
          </p:cNvCxnSpPr>
          <p:nvPr/>
        </p:nvCxnSpPr>
        <p:spPr>
          <a:xfrm rot="10800000" flipV="1">
            <a:off x="4929190" y="2214554"/>
            <a:ext cx="1857388" cy="28575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>
            <a:endCxn id="6" idx="1"/>
          </p:cNvCxnSpPr>
          <p:nvPr/>
        </p:nvCxnSpPr>
        <p:spPr>
          <a:xfrm>
            <a:off x="2643174" y="2714620"/>
            <a:ext cx="1928826" cy="250033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>
            <a:stCxn id="6" idx="2"/>
            <a:endCxn id="8" idx="3"/>
          </p:cNvCxnSpPr>
          <p:nvPr/>
        </p:nvCxnSpPr>
        <p:spPr>
          <a:xfrm rot="5400000">
            <a:off x="5589992" y="2339571"/>
            <a:ext cx="357190" cy="1964545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>
            <a:stCxn id="8" idx="2"/>
            <a:endCxn id="9" idx="1"/>
          </p:cNvCxnSpPr>
          <p:nvPr/>
        </p:nvCxnSpPr>
        <p:spPr>
          <a:xfrm rot="16200000" flipH="1">
            <a:off x="3339695" y="2946793"/>
            <a:ext cx="392909" cy="207170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>
            <a:stCxn id="9" idx="2"/>
            <a:endCxn id="11" idx="3"/>
          </p:cNvCxnSpPr>
          <p:nvPr/>
        </p:nvCxnSpPr>
        <p:spPr>
          <a:xfrm rot="5400000">
            <a:off x="5572132" y="3714752"/>
            <a:ext cx="357190" cy="1928826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>
            <a:stCxn id="11" idx="2"/>
            <a:endCxn id="10" idx="1"/>
          </p:cNvCxnSpPr>
          <p:nvPr/>
        </p:nvCxnSpPr>
        <p:spPr>
          <a:xfrm rot="16200000" flipH="1">
            <a:off x="3375414" y="4268396"/>
            <a:ext cx="321471" cy="207170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>
            <a:stCxn id="10" idx="2"/>
            <a:endCxn id="28" idx="3"/>
          </p:cNvCxnSpPr>
          <p:nvPr/>
        </p:nvCxnSpPr>
        <p:spPr>
          <a:xfrm rot="5400000">
            <a:off x="5554273" y="4804181"/>
            <a:ext cx="250033" cy="207170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>
            <a:stCxn id="28" idx="2"/>
            <a:endCxn id="30" idx="1"/>
          </p:cNvCxnSpPr>
          <p:nvPr/>
        </p:nvCxnSpPr>
        <p:spPr>
          <a:xfrm rot="16200000" flipH="1">
            <a:off x="3339695" y="5304247"/>
            <a:ext cx="250033" cy="207170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blinds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357158" y="1214422"/>
            <a:ext cx="8358246" cy="528641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just">
              <a:buFont typeface="+mj-lt"/>
              <a:buAutoNum type="arabicPeriod"/>
            </a:pP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just">
              <a:buFont typeface="+mj-lt"/>
              <a:buAutoNum type="arabicPeriod"/>
            </a:pP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just">
              <a:buFont typeface="+mj-lt"/>
              <a:buAutoNum type="arabicPeriod"/>
            </a:pP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just"/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just"/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algn="just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Педагогу следует четко: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определить тему и цель занятий;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выделить словарь, который дети должны усвоить в активной речи;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отобрать лексический и грамматический материал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обозначить основные этапы занятия, 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обеспечить постепенное усложнение речевых и речемыслительных заданий; 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учитывать зону ближайшего развития дошкольника, потенциальные возможности, для развития мыслительной деятельности, сложных форм восприятия, воображения;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предусмотреть приемы, обеспечивающие при индивидуальном подходе к детям вовлечение их в активную работу и в познавательную деятельность;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включить в занятие регулярное повторение усвоенного речевого материала.</a:t>
            </a:r>
          </a:p>
          <a:p>
            <a:pPr marL="342900" lvl="0" indent="-342900" algn="just">
              <a:buFont typeface="+mj-lt"/>
              <a:buAutoNum type="arabicPeriod"/>
            </a:pP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0"/>
            <a:ext cx="8686800" cy="1143008"/>
          </a:xfrm>
        </p:spPr>
        <p:txBody>
          <a:bodyPr>
            <a:noAutofit/>
          </a:bodyPr>
          <a:lstStyle/>
          <a:p>
            <a:pPr algn="just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Занятия с использованием традиционных и нетрадиционных методов пересказа строятся с учетом требований как общей дошкольной, так и специальной педагогики.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blinds dir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Схема 7"/>
          <p:cNvGraphicFramePr/>
          <p:nvPr/>
        </p:nvGraphicFramePr>
        <p:xfrm>
          <a:off x="142844" y="642918"/>
          <a:ext cx="8786874" cy="60722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1468281" y="0"/>
            <a:ext cx="6032677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Требования, предъявляемые к пересказу ребенка,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зависимости от возраста ребенка.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blinds dir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142852"/>
            <a:ext cx="8686800" cy="841248"/>
          </a:xfrm>
        </p:spPr>
        <p:txBody>
          <a:bodyPr>
            <a:normAutofit/>
          </a:bodyPr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Приёмы обучения детей пересказам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285720" y="1397000"/>
          <a:ext cx="8501122" cy="50323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blinds dir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285720" y="285728"/>
          <a:ext cx="8501122" cy="62151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blinds dir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ятиугольник 10"/>
          <p:cNvSpPr/>
          <p:nvPr/>
        </p:nvSpPr>
        <p:spPr>
          <a:xfrm flipH="1">
            <a:off x="142844" y="5214950"/>
            <a:ext cx="8858312" cy="1143008"/>
          </a:xfrm>
          <a:prstGeom prst="homePlate">
            <a:avLst>
              <a:gd name="adj" fmla="val 20134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ятиугольник 9"/>
          <p:cNvSpPr/>
          <p:nvPr/>
        </p:nvSpPr>
        <p:spPr>
          <a:xfrm flipH="1">
            <a:off x="142844" y="4143380"/>
            <a:ext cx="8858312" cy="1071570"/>
          </a:xfrm>
          <a:prstGeom prst="homePlate">
            <a:avLst>
              <a:gd name="adj" fmla="val 23334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ятиугольник 8"/>
          <p:cNvSpPr/>
          <p:nvPr/>
        </p:nvSpPr>
        <p:spPr>
          <a:xfrm flipH="1">
            <a:off x="142844" y="2786058"/>
            <a:ext cx="8858312" cy="1357322"/>
          </a:xfrm>
          <a:prstGeom prst="homePlate">
            <a:avLst>
              <a:gd name="adj" fmla="val 16429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ятиугольник 7"/>
          <p:cNvSpPr/>
          <p:nvPr/>
        </p:nvSpPr>
        <p:spPr>
          <a:xfrm flipH="1">
            <a:off x="214282" y="2500306"/>
            <a:ext cx="8786874" cy="295276"/>
          </a:xfrm>
          <a:prstGeom prst="homePlate">
            <a:avLst>
              <a:gd name="adj" fmla="val 26534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ятиугольник 6"/>
          <p:cNvSpPr/>
          <p:nvPr/>
        </p:nvSpPr>
        <p:spPr>
          <a:xfrm flipH="1">
            <a:off x="142844" y="2000240"/>
            <a:ext cx="8858312" cy="500066"/>
          </a:xfrm>
          <a:prstGeom prst="homePlate">
            <a:avLst>
              <a:gd name="adj" fmla="val 26534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ятиугольник 5"/>
          <p:cNvSpPr/>
          <p:nvPr/>
        </p:nvSpPr>
        <p:spPr>
          <a:xfrm flipH="1">
            <a:off x="142844" y="1071546"/>
            <a:ext cx="8858312" cy="857256"/>
          </a:xfrm>
          <a:prstGeom prst="homePlate">
            <a:avLst>
              <a:gd name="adj" fmla="val 26534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142852"/>
            <a:ext cx="8686800" cy="8412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Показатели для определения связности пересказа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14282" y="1071546"/>
            <a:ext cx="8786874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buFont typeface="+mj-lt"/>
              <a:buAutoNum type="arabicParenR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Раскрытие темы. Рассказы детей анализируются с позиций соответствия темы, заданной в названии, и содержания.</a:t>
            </a:r>
          </a:p>
          <a:p>
            <a:pPr marL="342900" lvl="0" indent="-342900" algn="just">
              <a:buFont typeface="+mj-lt"/>
              <a:buAutoNum type="arabicParenR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Объем рассказа. Объем высказывания ребенка определяется через подсчет слов, предложений. Важным является не только количественный подсчет, но и качественный анализ, так как объем рассказа будет зависеть от наличия осведомленности о сообщаемом предмете, тематике, интереса к ней со стороны ребенка, стремления к полноте передачи информации, от уровня развития мыслительной деятельности.</a:t>
            </a:r>
          </a:p>
          <a:p>
            <a:pPr marL="342900" lvl="0" indent="-342900" algn="just">
              <a:buFont typeface="+mj-lt"/>
              <a:buAutoNum type="arabicParenR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Соблюдение структуры повествования. При анализе рассказов детей следует обратить внимание не только на последовательность передачи события, на наличие начала, середины, конца, но и на соотнесенность концовки с названием.</a:t>
            </a:r>
          </a:p>
          <a:p>
            <a:pPr marL="342900" lvl="0" indent="-342900" algn="just">
              <a:buFont typeface="+mj-lt"/>
              <a:buAutoNum type="arabicParenR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Средства связи. Структурная организация текста пересказа обусловлена наличием логической схемы построения и выражения в специальных знаках начала и конца рассказа, в синтаксисе отдельных предложений, в строении и сочетании соединений предложений.</a:t>
            </a:r>
          </a:p>
        </p:txBody>
      </p:sp>
    </p:spTree>
  </p:cSld>
  <p:clrMapOvr>
    <a:masterClrMapping/>
  </p:clrMapOvr>
  <p:transition>
    <p:blinds dir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97346"/>
            <a:ext cx="8712968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solidFill>
                  <a:srgbClr val="FF0000"/>
                </a:solidFill>
                <a:latin typeface="Arial Black" pitchFamily="34" charset="0"/>
              </a:rPr>
              <a:t>Правила для смелых и упорных педагогов</a:t>
            </a:r>
          </a:p>
          <a:p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          </a:t>
            </a:r>
          </a:p>
          <a:p>
            <a:pPr>
              <a:buFont typeface="Wingdings" pitchFamily="2" charset="2"/>
              <a:buChar char="q"/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            </a:t>
            </a:r>
            <a:r>
              <a:rPr lang="ru-RU" sz="2000" dirty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Если вы испытываете затруднения в работе по развитию речи, то планируйте этот вид деятельности не иногда, не часто, а очень часто. Через 5 лет станет легче.</a:t>
            </a:r>
          </a:p>
          <a:p>
            <a:pPr>
              <a:buFont typeface="Wingdings" pitchFamily="2" charset="2"/>
              <a:buChar char="q"/>
            </a:pPr>
            <a:r>
              <a:rPr lang="ru-RU" sz="2000" dirty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           Никогда не отвечайте сами на свой же вопрос. Терпите, и вы дождетесь того, что на него станут отвечать ваши дети. Помогать можно только ещё одним вопросом, или двумя, или десятью… Но знайте: количество вопросов обратно пропорционально уровню мастерства.</a:t>
            </a:r>
          </a:p>
          <a:p>
            <a:pPr>
              <a:buFont typeface="Wingdings" pitchFamily="2" charset="2"/>
              <a:buChar char="q"/>
            </a:pPr>
            <a:r>
              <a:rPr lang="ru-RU" sz="2000" dirty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          Никогда не задавайте вопрос, на который можно ответить «да», или «нет». Это не имеет смысла.</a:t>
            </a:r>
          </a:p>
          <a:p>
            <a:pPr>
              <a:buFont typeface="Wingdings" pitchFamily="2" charset="2"/>
              <a:buChar char="q"/>
            </a:pPr>
            <a:r>
              <a:rPr lang="ru-RU" sz="2000" dirty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        После проведения занятия просмотрите конспект еще раз, вспомните все вопросы, которые вы задавали детям, и замените его одним более точным.</a:t>
            </a:r>
          </a:p>
          <a:p>
            <a:pPr>
              <a:buFont typeface="Wingdings" pitchFamily="2" charset="2"/>
              <a:buChar char="q"/>
            </a:pPr>
            <a:r>
              <a:rPr lang="ru-RU" sz="2000" dirty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       Если рассказ не получился или получился с трудом – улыбнитесь, ведь это здорово, потому что успех впереди.</a:t>
            </a:r>
          </a:p>
        </p:txBody>
      </p:sp>
    </p:spTree>
  </p:cSld>
  <p:clrMapOvr>
    <a:masterClrMapping/>
  </p:clrMapOvr>
  <p:transition>
    <p:blinds dir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1052736"/>
            <a:ext cx="748883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600" b="1" dirty="0">
                <a:solidFill>
                  <a:srgbClr val="C00000"/>
                </a:solidFill>
              </a:rPr>
              <a:t>Спасибо за внимание!</a:t>
            </a:r>
          </a:p>
        </p:txBody>
      </p:sp>
    </p:spTree>
  </p:cSld>
  <p:clrMapOvr>
    <a:masterClrMapping/>
  </p:clrMapOvr>
  <p:transition>
    <p:blinds dir="vert"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882</TotalTime>
  <Words>1209</Words>
  <Application>Microsoft Office PowerPoint</Application>
  <PresentationFormat>Экран (4:3)</PresentationFormat>
  <Paragraphs>166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6" baseType="lpstr">
      <vt:lpstr>Arial</vt:lpstr>
      <vt:lpstr>Arial Black</vt:lpstr>
      <vt:lpstr>Calibri</vt:lpstr>
      <vt:lpstr>Franklin Gothic Book</vt:lpstr>
      <vt:lpstr>Franklin Gothic Medium</vt:lpstr>
      <vt:lpstr>Times New Roman</vt:lpstr>
      <vt:lpstr>Wingdings</vt:lpstr>
      <vt:lpstr>Wingdings 2</vt:lpstr>
      <vt:lpstr>Трек</vt:lpstr>
      <vt:lpstr>Методические рекомендации по обучению пересказам детей дошкольного возраста</vt:lpstr>
      <vt:lpstr> Пересказ текста играет большую роль в общем развитии ребенка и активно используется на занятиях в дошкольных учреждениях, являясь основным видом монологической речи, которому обучают детей с целью подготовки к школе</vt:lpstr>
      <vt:lpstr>  “Программа воспитания в детском саду” </vt:lpstr>
      <vt:lpstr> Пересказ — осмысленное воспроизведение литературного текста в устной речи; деятельность, в которой активно участвуют мышление ребенка, память и воображение.</vt:lpstr>
      <vt:lpstr>Требования к художественному произведению </vt:lpstr>
      <vt:lpstr>ВИДЫ ПЕРЕСКАЗА </vt:lpstr>
      <vt:lpstr>методика обучения пересказу, предлагаемая авторами: Сохин Ф. А. и Бородич А. М. </vt:lpstr>
      <vt:lpstr>Нетрадиционные подходы</vt:lpstr>
      <vt:lpstr>Презентация PowerPoint</vt:lpstr>
      <vt:lpstr> Структура занятий по обучению детей пересказу с опорой на графические схемы  (в осНове методика Глухова В.П.)</vt:lpstr>
      <vt:lpstr>Занятия с использованием традиционных и нетрадиционных методов пересказа строятся с учетом требований как общей дошкольной, так и специальной педагогики. </vt:lpstr>
      <vt:lpstr>Презентация PowerPoint</vt:lpstr>
      <vt:lpstr>Приёмы обучения детей пересказам</vt:lpstr>
      <vt:lpstr>Презентация PowerPoint</vt:lpstr>
      <vt:lpstr>Показатели для определения связности пересказа</vt:lpstr>
      <vt:lpstr>Презентация PowerPoint</vt:lpstr>
      <vt:lpstr>Презентация PowerPoint</vt:lpstr>
    </vt:vector>
  </TitlesOfParts>
  <Company>Дельфин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Наталья</dc:creator>
  <cp:lastModifiedBy>Лилия</cp:lastModifiedBy>
  <cp:revision>95</cp:revision>
  <dcterms:created xsi:type="dcterms:W3CDTF">2014-01-13T21:55:18Z</dcterms:created>
  <dcterms:modified xsi:type="dcterms:W3CDTF">2016-04-06T11:43:15Z</dcterms:modified>
</cp:coreProperties>
</file>