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B5B"/>
    <a:srgbClr val="DD09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92170-D372-42FC-A076-4C4EB0AF469E}" type="datetimeFigureOut">
              <a:rPr lang="ru-RU" smtClean="0"/>
              <a:pPr/>
              <a:t>05.08.2018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BFF4B-FBAB-470F-A4AA-3DB30E10E2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ра\Desktop\Для мамы\483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51720" y="2924944"/>
            <a:ext cx="47307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82" y="1412776"/>
            <a:ext cx="9135318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905">
                  <a:solidFill>
                    <a:srgbClr val="DD0936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Обобщающий урок по физике в 7 классе по теме</a:t>
            </a:r>
          </a:p>
          <a:p>
            <a:pPr algn="ctr"/>
            <a:r>
              <a:rPr lang="ru-RU" sz="4400" b="1" dirty="0" smtClean="0">
                <a:ln w="1905">
                  <a:solidFill>
                    <a:srgbClr val="DD0936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«Первоначальные сведения о строении вещества»</a:t>
            </a:r>
            <a:r>
              <a:rPr lang="ru-RU" sz="4400" b="1" cap="none" spc="0" dirty="0" smtClean="0">
                <a:ln w="1905">
                  <a:solidFill>
                    <a:srgbClr val="DD0936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4400" b="1" cap="none" spc="0" dirty="0">
              <a:ln w="1905">
                <a:solidFill>
                  <a:srgbClr val="DD0936"/>
                </a:solidFill>
              </a:ln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4048" y="5733256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Процко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Любовь Васильевна учитель физики МКОУ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Зубковской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СОШ Краснозерского р-на НСО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16632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ПРАВИЛА ИГРЫ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556792"/>
            <a:ext cx="8640960" cy="2304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Игра предназначена для проведения обобщающего урока по физике  в 7 классе</a:t>
            </a:r>
          </a:p>
          <a:p>
            <a:pPr marL="457200" indent="-457200" algn="just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Чтобы пройти игру до конца необходимо выполнить ряд заданий ИЗО</a:t>
            </a:r>
          </a:p>
          <a:p>
            <a:pPr marL="457200" indent="-457200" algn="just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Гиперссылкой для перехода на следующий слайд служит клубок (начиная с 5 слайда)</a:t>
            </a:r>
          </a:p>
          <a:p>
            <a:pPr marL="457200" indent="-457200" algn="just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Удачного путешествия.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91880" y="5229200"/>
            <a:ext cx="54360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 smtClean="0">
                <a:solidFill>
                  <a:schemeClr val="accent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создании презентации использованы:</a:t>
            </a:r>
          </a:p>
          <a:p>
            <a:pPr algn="r"/>
            <a:r>
              <a:rPr lang="ru-RU" sz="1600" dirty="0" smtClean="0">
                <a:solidFill>
                  <a:schemeClr val="accent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Триггеры, эффект анимации «Перемещение» (слайд 6, 15);</a:t>
            </a:r>
          </a:p>
          <a:p>
            <a:pPr algn="r"/>
            <a:r>
              <a:rPr lang="ru-RU" sz="1600" dirty="0" smtClean="0">
                <a:solidFill>
                  <a:schemeClr val="accent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Интерактивный приём «Раскраска» (слайды 9-12);</a:t>
            </a:r>
          </a:p>
          <a:p>
            <a:pPr algn="r"/>
            <a:r>
              <a:rPr lang="ru-RU" sz="1600" dirty="0" smtClean="0">
                <a:solidFill>
                  <a:schemeClr val="accent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Интерактивный приём «Ромашка» (слайд 13).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юра\Desktop\Для мамы\Баб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26520">
            <a:off x="911302" y="-257624"/>
            <a:ext cx="1962150" cy="204787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65 0.01781 C 0.0915 -0.16678 0.26424 -0.24219 0.41737 -0.14735 C 0.56494 -0.05945 0.65018 0.15475 0.58959 0.33426 C 0.53733 0.50173 0.38403 0.58431 0.24619 0.49988 C 0.12119 0.42193 0.04445 0.24057 0.09549 0.08512 C 0.1408 -0.05621 0.27032 -0.12885 0.38698 -0.05922 C 0.49514 0.00671 0.56007 0.15915 0.5165 0.28846 C 0.47848 0.40527 0.37292 0.47097 0.27726 0.40967 C 0.18959 0.35693 0.1349 0.23687 0.16841 0.13 C 0.20053 0.03678 0.28299 -0.01805 0.35799 0.02938 C 0.42483 0.06939 0.46962 0.16354 0.44358 0.24381 C 0.42084 0.31274 0.36233 0.35322 0.3066 0.32107 C 0.26007 0.29424 0.22535 0.23132 0.24445 0.17626 C 0.25712 0.13162 0.29271 0.09923 0.3283 0.11728 C 0.35504 0.13601 0.37726 0.16655 0.3698 0.19801 C 0.36528 0.21883 0.35244 0.23386 0.33646 0.23224 C 0.329 0.23086 0.32414 0.22762 0.3191 0.21975 " pathEditMode="relative" rAng="1685945" ptsTypes="fffffffffffffffff">
                                      <p:cBhvr>
                                        <p:cTn id="2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юра\Desktop\Для мамы\skaz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"/>
            <a:ext cx="3707904" cy="335699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31032" y="1357298"/>
            <a:ext cx="87129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Жили – были царь, царица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Настя – дочь у них была.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 каждом деле мастерица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Все умела, все могла. 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 в народе говорили,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Что сильнее всех она, в законах физики была.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Как-то рано на рассвете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Налетел вдруг сильный ветер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Черный вихрь все завертел и с царевной улетел.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Крикнул клич тут царь народу: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00"/>
                            </p:stCondLst>
                            <p:childTnLst>
                              <p:par>
                                <p:cTn id="20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40"/>
                            </p:stCondLst>
                            <p:childTnLst>
                              <p:par>
                                <p:cTn id="26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400"/>
                            </p:stCondLst>
                            <p:childTnLst>
                              <p:par>
                                <p:cTn id="32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620"/>
                            </p:stCondLst>
                            <p:childTnLst>
                              <p:par>
                                <p:cTn id="38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640"/>
                            </p:stCondLst>
                            <p:childTnLst>
                              <p:par>
                                <p:cTn id="44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980"/>
                            </p:stCondLst>
                            <p:childTnLst>
                              <p:par>
                                <p:cTn id="50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480"/>
                            </p:stCondLst>
                            <p:childTnLst>
                              <p:par>
                                <p:cTn id="56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580"/>
                            </p:stCondLst>
                            <p:childTnLst>
                              <p:par>
                                <p:cTn id="62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юра\Desktop\Для мамы\02lab5vph122375515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EEFF4"/>
              </a:clrFrom>
              <a:clrTo>
                <a:srgbClr val="EEEF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3356992"/>
            <a:ext cx="3816424" cy="3501008"/>
          </a:xfrm>
          <a:prstGeom prst="rect">
            <a:avLst/>
          </a:prstGeom>
          <a:noFill/>
        </p:spPr>
      </p:pic>
      <p:pic>
        <p:nvPicPr>
          <p:cNvPr id="4098" name="Picture 2" descr="C:\Users\юра\Desktop\Для мамы\image00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214554"/>
            <a:ext cx="4104456" cy="4032448"/>
          </a:xfrm>
          <a:prstGeom prst="rect">
            <a:avLst/>
          </a:prstGeom>
          <a:noFill/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285852" y="928670"/>
            <a:ext cx="3168352" cy="936104"/>
          </a:xfrm>
          <a:prstGeom prst="wedgeRoundRectCallout">
            <a:avLst>
              <a:gd name="adj1" fmla="val -52306"/>
              <a:gd name="adj2" fmla="val 219075"/>
              <a:gd name="adj3" fmla="val 16667"/>
            </a:avLst>
          </a:prstGeom>
          <a:solidFill>
            <a:srgbClr val="F3CB5B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71472" y="857232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Кто спасёт мне дочь мою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Кто царевне даст свободу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Дочку в жены отдаю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6314" y="928670"/>
            <a:ext cx="39604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Самым храбрым оказался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Ваня – он крестьянский сын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путь-дорогу он собрался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пошел совсем один.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Шел он длинною дорогой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старушку повстречал,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Тайну ей свою поведал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 ей Ваня рассказал.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82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юра\Desktop\Для мамы\364522517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692696" y="836712"/>
            <a:ext cx="7200800" cy="4680520"/>
          </a:xfrm>
          <a:prstGeom prst="rect">
            <a:avLst/>
          </a:prstGeom>
          <a:noFill/>
        </p:spPr>
      </p:pic>
      <p:sp>
        <p:nvSpPr>
          <p:cNvPr id="3" name="Овальная выноска 2"/>
          <p:cNvSpPr/>
          <p:nvPr/>
        </p:nvSpPr>
        <p:spPr>
          <a:xfrm>
            <a:off x="3419872" y="44624"/>
            <a:ext cx="3384376" cy="2232248"/>
          </a:xfrm>
          <a:prstGeom prst="wedgeEllipseCallout">
            <a:avLst>
              <a:gd name="adj1" fmla="val -89559"/>
              <a:gd name="adj2" fmla="val 45139"/>
            </a:avLst>
          </a:prstGeom>
          <a:solidFill>
            <a:srgbClr val="F3CB5B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563888" y="260648"/>
            <a:ext cx="32226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«Нелегко тебе придется»-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говорит она ему: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«Только тот назад вернется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Кто с физикой всегда в ладу.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Получай Иван задание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Правильно все выполняй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клубочек догоняй»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юра\Desktop\Для мамы\5311_7c3d0a0af32467c66d6841b6f7029b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780928"/>
            <a:ext cx="5184576" cy="3816424"/>
          </a:xfrm>
          <a:prstGeom prst="rect">
            <a:avLst/>
          </a:prstGeom>
          <a:noFill/>
        </p:spPr>
      </p:pic>
      <p:pic>
        <p:nvPicPr>
          <p:cNvPr id="5124" name="Picture 4" descr="C:\Users\юра\Desktop\Для мамы\03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5714181"/>
            <a:ext cx="2880320" cy="131521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юра\Desktop\Для мамы\canstockphoto511108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6024" y="927216"/>
            <a:ext cx="3779912" cy="4446000"/>
          </a:xfrm>
          <a:prstGeom prst="rect">
            <a:avLst/>
          </a:prstGeom>
          <a:noFill/>
        </p:spPr>
      </p:pic>
      <p:pic>
        <p:nvPicPr>
          <p:cNvPr id="3" name="Picture 2" descr="C:\Users\юра\Desktop\Для мамы\canstockphoto511108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908720"/>
            <a:ext cx="3672408" cy="4444752"/>
          </a:xfrm>
          <a:prstGeom prst="rect">
            <a:avLst/>
          </a:prstGeom>
          <a:noFill/>
        </p:spPr>
      </p:pic>
      <p:pic>
        <p:nvPicPr>
          <p:cNvPr id="6147" name="Picture 3" descr="C:\Users\юра\Desktop\Для мамы\2817913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725144"/>
            <a:ext cx="2592288" cy="2088232"/>
          </a:xfrm>
          <a:prstGeom prst="rect">
            <a:avLst/>
          </a:prstGeom>
          <a:noFill/>
        </p:spPr>
      </p:pic>
      <p:pic>
        <p:nvPicPr>
          <p:cNvPr id="5" name="Picture 3" descr="C:\Users\юра\Desktop\Для мамы\2817913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4725144"/>
            <a:ext cx="2592288" cy="208823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267744" y="602128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ТЕЛО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6021288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ВЕЩЕСТВА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260648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Пришел Иван в лесную чащу видит , яблони стоят, и тихонько говорят: «Ваня, яблоки сорви, и в корзины разложи».с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592" y="86865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Задание 1: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07704" y="868650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Разложить яблоки по корзинам (тело, вещество)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0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268760"/>
            <a:ext cx="936104" cy="1008112"/>
          </a:xfrm>
          <a:prstGeom prst="rect">
            <a:avLst/>
          </a:prstGeom>
          <a:noFill/>
        </p:spPr>
      </p:pic>
      <p:pic>
        <p:nvPicPr>
          <p:cNvPr id="16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1421160"/>
            <a:ext cx="936104" cy="1008112"/>
          </a:xfrm>
          <a:prstGeom prst="rect">
            <a:avLst/>
          </a:prstGeom>
          <a:noFill/>
        </p:spPr>
      </p:pic>
      <p:pic>
        <p:nvPicPr>
          <p:cNvPr id="17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420888"/>
            <a:ext cx="936104" cy="1008112"/>
          </a:xfrm>
          <a:prstGeom prst="rect">
            <a:avLst/>
          </a:prstGeom>
          <a:noFill/>
        </p:spPr>
      </p:pic>
      <p:pic>
        <p:nvPicPr>
          <p:cNvPr id="18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348880"/>
            <a:ext cx="936104" cy="1008112"/>
          </a:xfrm>
          <a:prstGeom prst="rect">
            <a:avLst/>
          </a:prstGeom>
          <a:noFill/>
        </p:spPr>
      </p:pic>
      <p:pic>
        <p:nvPicPr>
          <p:cNvPr id="19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340768"/>
            <a:ext cx="936104" cy="1008112"/>
          </a:xfrm>
          <a:prstGeom prst="rect">
            <a:avLst/>
          </a:prstGeom>
          <a:noFill/>
        </p:spPr>
      </p:pic>
      <p:pic>
        <p:nvPicPr>
          <p:cNvPr id="20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1556792"/>
            <a:ext cx="936104" cy="1008112"/>
          </a:xfrm>
          <a:prstGeom prst="rect">
            <a:avLst/>
          </a:prstGeom>
          <a:noFill/>
        </p:spPr>
      </p:pic>
      <p:pic>
        <p:nvPicPr>
          <p:cNvPr id="21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2636912"/>
            <a:ext cx="936104" cy="1008112"/>
          </a:xfrm>
          <a:prstGeom prst="rect">
            <a:avLst/>
          </a:prstGeom>
          <a:noFill/>
        </p:spPr>
      </p:pic>
      <p:pic>
        <p:nvPicPr>
          <p:cNvPr id="22" name="Picture 6" descr="C:\Users\юра\Desktop\Для мамы\apple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564904"/>
            <a:ext cx="936104" cy="1008112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971600" y="1700808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СТАЛЬ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08104" y="2996952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НЕФТЬ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236296" y="1988840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МЕДЬ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1520" y="2780928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ВОДА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868144" y="1772816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СТОЛ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67744" y="1844824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ЛУНА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55776" y="2852936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МЯЧ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96336" y="3068960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КЛЮЧ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4" descr="C:\Users\юра\Desktop\Для мамы\03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5661248"/>
            <a:ext cx="2880320" cy="131521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55309E-6 L -4.44444E-6 0.22554 C -4.44444E-6 0.32686 0.15955 0.45131 0.28941 0.45131 L 0.57882 0.45131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" y="22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5968E-6 L 0.54722 0.5877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" y="29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1876E-6 L -0.00382 0.356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17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5293E-6 L -2.22222E-6 0.27782 C -2.22222E-6 0.40273 -0.02517 0.5561 -0.04548 0.5561 L -0.09062 0.5561 " pathEditMode="relative" rAng="0" ptsTypes="FfFF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278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8.60514E-7 L 0.00399 0.5445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27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9098E-6 L 0.0434 0.419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" y="21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841E-6 L -0.38976 0.598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29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62549E-6 L 1.66667E-6 0.20981 C 1.66667E-6 0.30396 -0.14879 0.41985 -0.26979 0.41985 L -0.53941 0.41985 " pathEditMode="relative" rAng="0" ptsTypes="FfFF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" y="21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юра\Desktop\Для мамы\03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5661248"/>
            <a:ext cx="2880320" cy="131521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188640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Справился Иван с заданием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Приложил он все старания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 клубочком побежал </a:t>
            </a:r>
          </a:p>
          <a:p>
            <a:pPr algn="just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Лисовичка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вдруг повстречал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юра\Desktop\Для мамы\лсовичок отрисованный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2996952"/>
            <a:ext cx="3200400" cy="3276600"/>
          </a:xfrm>
          <a:prstGeom prst="rect">
            <a:avLst/>
          </a:prstGeom>
          <a:noFill/>
        </p:spPr>
      </p:pic>
      <p:sp>
        <p:nvSpPr>
          <p:cNvPr id="5" name="Овальная выноска 4"/>
          <p:cNvSpPr/>
          <p:nvPr/>
        </p:nvSpPr>
        <p:spPr>
          <a:xfrm>
            <a:off x="2771800" y="1772816"/>
            <a:ext cx="4320480" cy="1728192"/>
          </a:xfrm>
          <a:prstGeom prst="wedgeEllipseCallout">
            <a:avLst>
              <a:gd name="adj1" fmla="val -62397"/>
              <a:gd name="adj2" fmla="val 97562"/>
            </a:avLst>
          </a:prstGeom>
          <a:solidFill>
            <a:srgbClr val="F3CB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75856" y="1988840"/>
            <a:ext cx="3456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Куда торопишься, Ванюша,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Лучше ты меня послушай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 в картинках разберись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 клубочком торопись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юра\Desktop\Для мамы\10-01-003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2276872"/>
            <a:ext cx="3024336" cy="446449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10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5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Задание №2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19672" y="404664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Какие картинки соответствуют телу твердому, жидкости, газу?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юра\Desktop\Для мамы\Твер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2808312" cy="2880320"/>
          </a:xfrm>
          <a:prstGeom prst="rect">
            <a:avLst/>
          </a:prstGeom>
          <a:noFill/>
        </p:spPr>
      </p:pic>
      <p:pic>
        <p:nvPicPr>
          <p:cNvPr id="2051" name="Picture 3" descr="C:\Users\юра\Desktop\Для мамы\ВО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133176"/>
            <a:ext cx="2797000" cy="2880000"/>
          </a:xfrm>
          <a:prstGeom prst="rect">
            <a:avLst/>
          </a:prstGeom>
          <a:noFill/>
        </p:spPr>
      </p:pic>
      <p:pic>
        <p:nvPicPr>
          <p:cNvPr id="2052" name="Picture 4" descr="C:\Users\юра\Desktop\Для мамы\ГАЗ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132856"/>
            <a:ext cx="2797347" cy="2880000"/>
          </a:xfrm>
          <a:prstGeom prst="rect">
            <a:avLst/>
          </a:prstGeom>
          <a:noFill/>
        </p:spPr>
      </p:pic>
      <p:pic>
        <p:nvPicPr>
          <p:cNvPr id="13" name="Picture 4" descr="C:\Users\юра\Desktop\Для мамы\03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5714181"/>
            <a:ext cx="2880320" cy="131521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юра\Desktop\Для мамы\ЕЖ\Е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916832"/>
            <a:ext cx="3549440" cy="4500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95536" y="332656"/>
            <a:ext cx="56886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Рисунки Ваня разгадал, за клубочком побежал,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Вдруг клубок остановился Иван немного удивился.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Лежит болото на пути ,нет тропинки впереди.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Видит пень он у болота, написал на пне том кто-то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«Кто цвет ежику вернет по болоту вмиг пройдет»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060848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Мельчайшая частица вещества: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1547664" y="3140968"/>
            <a:ext cx="2088232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АТОМ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hlinkClick r:id="" action="ppaction://noaction">
              <a:snd r:embed="rId5" name="explode.wav"/>
            </a:hlinkClick>
          </p:cNvPr>
          <p:cNvSpPr/>
          <p:nvPr/>
        </p:nvSpPr>
        <p:spPr>
          <a:xfrm>
            <a:off x="1547664" y="4077072"/>
            <a:ext cx="2088232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МОЛЕКУЛА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47664" y="5013176"/>
            <a:ext cx="2088232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КИСЛОРОД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юра\Desktop\Для мамы\ЕЖ\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125352"/>
            <a:ext cx="4316117" cy="5472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548680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Не имеет формы и объема: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>
            <a:hlinkClick r:id="" action="ppaction://noaction">
              <a:snd r:embed="rId3" name="explode.wav"/>
            </a:hlinkClick>
          </p:cNvPr>
          <p:cNvSpPr/>
          <p:nvPr/>
        </p:nvSpPr>
        <p:spPr>
          <a:xfrm>
            <a:off x="1403648" y="2420888"/>
            <a:ext cx="2088232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ЖИДКОСТЬ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1403648" y="3717032"/>
            <a:ext cx="2088232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ГАЗ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>
            <a:hlinkClick r:id="" action="ppaction://noaction">
              <a:snd r:embed="rId3" name="explode.wav"/>
            </a:hlinkClick>
          </p:cNvPr>
          <p:cNvSpPr/>
          <p:nvPr/>
        </p:nvSpPr>
        <p:spPr>
          <a:xfrm>
            <a:off x="1403648" y="5013176"/>
            <a:ext cx="2088232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ТВЕРДОЕ ТЕЛО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юра\Desktop\Для мамы\ЕЖ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0339" y="1053344"/>
            <a:ext cx="4316117" cy="5472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476672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Молекулы между собой: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>
            <a:hlinkClick r:id="" action="ppaction://noaction">
              <a:snd r:embed="rId3" name="explode.wav"/>
            </a:hlinkClick>
          </p:cNvPr>
          <p:cNvSpPr/>
          <p:nvPr/>
        </p:nvSpPr>
        <p:spPr>
          <a:xfrm>
            <a:off x="1259632" y="2420888"/>
            <a:ext cx="2448000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ТОЛЬКО ПРИТЯГИВАЮТСЯ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>
            <a:hlinkClick r:id="" action="ppaction://noaction">
              <a:snd r:embed="rId3" name="explode.wav"/>
            </a:hlinkClick>
          </p:cNvPr>
          <p:cNvSpPr/>
          <p:nvPr/>
        </p:nvSpPr>
        <p:spPr>
          <a:xfrm>
            <a:off x="1259632" y="3717032"/>
            <a:ext cx="2448016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ТОЛЬКО ОТТАЛКИВАЮТСЯ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1259632" y="5013176"/>
            <a:ext cx="2448000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ПРИТЯГИВАЮТСЯ И ОТТАЛКИВАЮТСЯ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юра\Desktop\Для мамы\ЕЖ\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053344"/>
            <a:ext cx="4316117" cy="5472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404664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В каком агрегатном состоянии находится вещество?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>
            <a:hlinkClick r:id="" action="ppaction://noaction">
              <a:snd r:embed="rId3" name="explode.wav"/>
            </a:hlinkClick>
          </p:cNvPr>
          <p:cNvSpPr/>
          <p:nvPr/>
        </p:nvSpPr>
        <p:spPr>
          <a:xfrm>
            <a:off x="1259632" y="2420888"/>
            <a:ext cx="2448000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ТВЕРДОЕ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>
            <a:hlinkClick r:id="" action="ppaction://noaction">
              <a:snd r:embed="rId3" name="explode.wav"/>
            </a:hlinkClick>
          </p:cNvPr>
          <p:cNvSpPr/>
          <p:nvPr/>
        </p:nvSpPr>
        <p:spPr>
          <a:xfrm>
            <a:off x="1259632" y="3717032"/>
            <a:ext cx="2448016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ЖИДКОЕ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1259632" y="5013176"/>
            <a:ext cx="2448000" cy="79208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ГАЗ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19"/>
          <p:cNvGrpSpPr/>
          <p:nvPr/>
        </p:nvGrpSpPr>
        <p:grpSpPr>
          <a:xfrm>
            <a:off x="395536" y="813012"/>
            <a:ext cx="5974426" cy="6044988"/>
            <a:chOff x="1259326" y="451022"/>
            <a:chExt cx="5974426" cy="6044988"/>
          </a:xfrm>
        </p:grpSpPr>
        <p:sp>
          <p:nvSpPr>
            <p:cNvPr id="27" name="Овал 26"/>
            <p:cNvSpPr/>
            <p:nvPr/>
          </p:nvSpPr>
          <p:spPr>
            <a:xfrm rot="8100000">
              <a:off x="5322751" y="3403885"/>
              <a:ext cx="576064" cy="2376000"/>
            </a:xfrm>
            <a:prstGeom prst="ellipse">
              <a:avLst/>
            </a:prstGeom>
            <a:solidFill>
              <a:srgbClr val="FF66CC"/>
            </a:solidFill>
            <a:ln>
              <a:solidFill>
                <a:srgbClr val="CC0099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Легко меняет форму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Овал 27"/>
            <p:cNvSpPr/>
            <p:nvPr/>
          </p:nvSpPr>
          <p:spPr>
            <a:xfrm rot="13500000">
              <a:off x="2590807" y="3475893"/>
              <a:ext cx="576064" cy="2376000"/>
            </a:xfrm>
            <a:prstGeom prst="ellipse">
              <a:avLst/>
            </a:prstGeom>
            <a:solidFill>
              <a:srgbClr val="00FF00"/>
            </a:solidFill>
            <a:ln>
              <a:solidFill>
                <a:srgbClr val="00B05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 имеет собственной формы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Овал 28"/>
            <p:cNvSpPr/>
            <p:nvPr/>
          </p:nvSpPr>
          <p:spPr>
            <a:xfrm rot="5400000" flipH="1">
              <a:off x="2159294" y="2143342"/>
              <a:ext cx="576064" cy="2376000"/>
            </a:xfrm>
            <a:prstGeom prst="ellipse">
              <a:avLst/>
            </a:prstGeom>
            <a:solidFill>
              <a:srgbClr val="CC3399"/>
            </a:solidFill>
            <a:ln>
              <a:solidFill>
                <a:srgbClr val="80008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Сохраняет объем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Овал 29"/>
            <p:cNvSpPr/>
            <p:nvPr/>
          </p:nvSpPr>
          <p:spPr>
            <a:xfrm>
              <a:off x="3995366" y="4120010"/>
              <a:ext cx="576064" cy="2376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70C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Имеет собственный объем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Овал 30"/>
            <p:cNvSpPr/>
            <p:nvPr/>
          </p:nvSpPr>
          <p:spPr>
            <a:xfrm rot="18900000">
              <a:off x="2667981" y="815957"/>
              <a:ext cx="576064" cy="2376000"/>
            </a:xfrm>
            <a:prstGeom prst="ellipse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 имеет постоянного объема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 rot="16200000">
              <a:off x="5757720" y="2143343"/>
              <a:ext cx="576064" cy="2376000"/>
            </a:xfrm>
            <a:prstGeom prst="ellipse">
              <a:avLst/>
            </a:prstGeom>
            <a:solidFill>
              <a:srgbClr val="FF9900"/>
            </a:solidFill>
            <a:ln>
              <a:solidFill>
                <a:srgbClr val="FFC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Имеет собственную форму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 rot="2700000">
              <a:off x="5327917" y="810791"/>
              <a:ext cx="576064" cy="2376000"/>
            </a:xfrm>
            <a:prstGeom prst="ellipse">
              <a:avLst/>
            </a:prstGeom>
            <a:solidFill>
              <a:srgbClr val="0066FF"/>
            </a:solidFill>
            <a:ln>
              <a:solidFill>
                <a:srgbClr val="0000FF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Сохраняет объем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>
              <a:off x="3995366" y="451022"/>
              <a:ext cx="576064" cy="2376000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C0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Лед-вода в агрегатном состоянии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67544" y="260648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Быстро справился Иван ,по болоту побежал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 замку он сумел дойти, но не знает как войти.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двери замок весит громко голос говорит: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«Ну-ка, Ваня, постарайся и замочек открывайся».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76256" y="3429000"/>
            <a:ext cx="2016224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2987824" y="3393088"/>
            <a:ext cx="828000" cy="828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80312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ТВЕРДОЕ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380312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ЖИДКОЕ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52320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ТВЕРДОЕ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380312" y="357301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ГАЗ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52320" y="357301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ЖИДКОЕ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380312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ГАЗ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380312" y="357301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ТВЕРДОЕ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0" y="35010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ЖИДКОЕ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" name="Picture 4" descr="C:\Users\юра\Desktop\Для мамы\03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5661248"/>
            <a:ext cx="2880320" cy="1315219"/>
          </a:xfrm>
          <a:prstGeom prst="rect">
            <a:avLst/>
          </a:prstGeom>
          <a:noFill/>
        </p:spPr>
      </p:pic>
      <p:pic>
        <p:nvPicPr>
          <p:cNvPr id="46" name="Picture 2" descr="C:\Users\User\Desktop\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37"/>
          <a:stretch>
            <a:fillRect/>
          </a:stretch>
        </p:blipFill>
        <p:spPr bwMode="auto">
          <a:xfrm rot="19297146">
            <a:off x="7095411" y="1388093"/>
            <a:ext cx="2418345" cy="20115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" grpId="0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8640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Только справился Иван с делом,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Дверь тихонько заскрипела,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Тут же Настя появилась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Встреча все-таки свершилась.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 чтоб им домой добраться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Нужно снова постараться.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юра\Desktop\Для мамы\0_e450f_4932e44d_orig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4E4E4"/>
              </a:clrFrom>
              <a:clrTo>
                <a:srgbClr val="E4E4E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1484784"/>
            <a:ext cx="5040560" cy="5256584"/>
          </a:xfrm>
          <a:prstGeom prst="rect">
            <a:avLst/>
          </a:prstGeom>
          <a:noFill/>
        </p:spPr>
      </p:pic>
      <p:pic>
        <p:nvPicPr>
          <p:cNvPr id="4" name="Picture 4" descr="C:\Users\юра\Desktop\Для мамы\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5661248"/>
            <a:ext cx="2880320" cy="131521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Выберите картинки диффузии в природе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юра\Desktop\Для мамы\Лебедь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628800"/>
            <a:ext cx="2736304" cy="3168000"/>
          </a:xfrm>
          <a:prstGeom prst="rect">
            <a:avLst/>
          </a:prstGeom>
          <a:noFill/>
        </p:spPr>
      </p:pic>
      <p:pic>
        <p:nvPicPr>
          <p:cNvPr id="3075" name="Picture 3" descr="C:\Users\юра\Desktop\Для мамы\НЕФТЬ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20680" y="1628800"/>
            <a:ext cx="2771800" cy="3168000"/>
          </a:xfrm>
          <a:prstGeom prst="rect">
            <a:avLst/>
          </a:prstGeom>
          <a:noFill/>
        </p:spPr>
      </p:pic>
      <p:pic>
        <p:nvPicPr>
          <p:cNvPr id="6" name="Picture 6" descr="origina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628800"/>
            <a:ext cx="2736304" cy="3168000"/>
          </a:xfrm>
          <a:prstGeom prst="rect">
            <a:avLst/>
          </a:prstGeom>
          <a:noFill/>
        </p:spPr>
      </p:pic>
      <p:pic>
        <p:nvPicPr>
          <p:cNvPr id="8" name="Picture 4" descr="C:\Users\юра\Desktop\Для мамы\03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5661248"/>
            <a:ext cx="2880320" cy="131521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C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ра\Desktop\Для мамы\ПИ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932040" y="188640"/>
            <a:ext cx="3960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Добрались они домой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 царя тут пир горой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Свадьбу сразу же сыграли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успехов пожелали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Ну а ФИЗИКЕ УРА!!!!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Ване с Настей помогла.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554</Words>
  <Application>Microsoft Office PowerPoint</Application>
  <PresentationFormat>Экран (4:3)</PresentationFormat>
  <Paragraphs>117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Sony</dc:creator>
  <cp:lastModifiedBy>User</cp:lastModifiedBy>
  <cp:revision>91</cp:revision>
  <dcterms:created xsi:type="dcterms:W3CDTF">2016-03-12T10:19:45Z</dcterms:created>
  <dcterms:modified xsi:type="dcterms:W3CDTF">2018-08-05T08:02:09Z</dcterms:modified>
</cp:coreProperties>
</file>