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7" r:id="rId2"/>
    <p:sldId id="258" r:id="rId3"/>
    <p:sldId id="286" r:id="rId4"/>
    <p:sldId id="261" r:id="rId5"/>
    <p:sldId id="268" r:id="rId6"/>
    <p:sldId id="287" r:id="rId7"/>
    <p:sldId id="269" r:id="rId8"/>
    <p:sldId id="291" r:id="rId9"/>
    <p:sldId id="292" r:id="rId10"/>
    <p:sldId id="293" r:id="rId11"/>
    <p:sldId id="288" r:id="rId12"/>
    <p:sldId id="27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8" y="-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19A622-6095-4027-82E1-0DCC32482E0D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8FE7E-60A4-40BF-8C2E-E4FE717416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108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168466A-9B5F-4C9B-8723-62F33A429E25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B599CEC-8D35-493C-B738-074F0239AF1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062664" cy="216023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Образ русской женщины во все времена.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188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1484784"/>
            <a:ext cx="79928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А сама – то величава, </a:t>
            </a:r>
          </a:p>
          <a:p>
            <a:r>
              <a:rPr lang="ru-RU" sz="3200" dirty="0" smtClean="0"/>
              <a:t>Выступает будто пава:</a:t>
            </a:r>
          </a:p>
          <a:p>
            <a:r>
              <a:rPr lang="ru-RU" sz="3200" dirty="0" err="1" smtClean="0"/>
              <a:t>Сладку</a:t>
            </a:r>
            <a:r>
              <a:rPr lang="ru-RU" sz="3200" dirty="0" smtClean="0"/>
              <a:t> речь – то говорит,</a:t>
            </a:r>
          </a:p>
          <a:p>
            <a:r>
              <a:rPr lang="ru-RU" sz="3200" dirty="0" smtClean="0"/>
              <a:t>Будто реченька журчит.</a:t>
            </a:r>
          </a:p>
          <a:p>
            <a:r>
              <a:rPr lang="ru-RU" sz="3200" dirty="0"/>
              <a:t> </a:t>
            </a:r>
            <a:r>
              <a:rPr lang="ru-RU" sz="3200" dirty="0" smtClean="0"/>
              <a:t>                  А. С. Пушкин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01727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8"/>
          <a:stretch/>
        </p:blipFill>
        <p:spPr bwMode="auto">
          <a:xfrm>
            <a:off x="395536" y="404664"/>
            <a:ext cx="8352928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534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96044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1052736"/>
            <a:ext cx="4579689" cy="5561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7305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1" t="10900" b="52589"/>
          <a:stretch/>
        </p:blipFill>
        <p:spPr bwMode="auto">
          <a:xfrm>
            <a:off x="4139951" y="476671"/>
            <a:ext cx="4656617" cy="59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97" y="332656"/>
            <a:ext cx="3762254" cy="6120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879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888" y="3356992"/>
            <a:ext cx="2952328" cy="3317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16024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99060"/>
            <a:ext cx="3824287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3799360"/>
            <a:ext cx="1918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Елена Прекрасная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76056" y="548680"/>
            <a:ext cx="3752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Василиса Премудрая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843808" y="2996952"/>
            <a:ext cx="1734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Снегурочка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63999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02" y="629980"/>
            <a:ext cx="4606238" cy="5924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3841523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Иван-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Ц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аревич на Сером Волке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5301208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Алёнушка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337857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360040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132856"/>
            <a:ext cx="3462337" cy="437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95936" y="908720"/>
            <a:ext cx="2140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Вышивка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55776" y="5445224"/>
            <a:ext cx="2226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Орнамент</a:t>
            </a:r>
            <a:endParaRPr lang="ru-RU" sz="2800" b="1" i="1" dirty="0"/>
          </a:p>
        </p:txBody>
      </p:sp>
      <p:cxnSp>
        <p:nvCxnSpPr>
          <p:cNvPr id="5" name="Прямая со стрелкой 4"/>
          <p:cNvCxnSpPr>
            <a:stCxn id="3" idx="3"/>
          </p:cNvCxnSpPr>
          <p:nvPr/>
        </p:nvCxnSpPr>
        <p:spPr>
          <a:xfrm flipV="1">
            <a:off x="4782668" y="5013176"/>
            <a:ext cx="2312588" cy="6936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2" idx="1"/>
          </p:cNvCxnSpPr>
          <p:nvPr/>
        </p:nvCxnSpPr>
        <p:spPr>
          <a:xfrm flipH="1">
            <a:off x="1980654" y="1170330"/>
            <a:ext cx="2015282" cy="889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3404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712968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Опишите старинный сарафан, используя </a:t>
            </a:r>
          </a:p>
          <a:p>
            <a:pPr algn="ctr"/>
            <a:r>
              <a:rPr lang="ru-RU" sz="2000" b="1" dirty="0" smtClean="0"/>
              <a:t>слова-подсказки:</a:t>
            </a:r>
          </a:p>
          <a:p>
            <a:r>
              <a:rPr lang="ru-RU" sz="2800" i="1" dirty="0" smtClean="0"/>
              <a:t>Любимой старинной русской одеждой девушки был …………. .</a:t>
            </a:r>
          </a:p>
          <a:p>
            <a:r>
              <a:rPr lang="ru-RU" sz="2800" i="1" dirty="0" smtClean="0"/>
              <a:t>Его носили и девочки, и взрослые женщины, и царевны, и крестьянки. Под него надевали длинную ………. </a:t>
            </a:r>
            <a:r>
              <a:rPr lang="ru-RU" sz="2800" i="1" dirty="0"/>
              <a:t>с</a:t>
            </a:r>
            <a:r>
              <a:rPr lang="ru-RU" sz="2800" i="1" dirty="0" smtClean="0"/>
              <a:t> рукавами. Для работы сарафаны шили тёмные. Нарядные сарафаны были яркими.</a:t>
            </a:r>
          </a:p>
          <a:p>
            <a:r>
              <a:rPr lang="ru-RU" sz="2800" i="1" dirty="0" smtClean="0"/>
              <a:t>Особенно любили …………. </a:t>
            </a:r>
            <a:r>
              <a:rPr lang="ru-RU" sz="2800" i="1" dirty="0"/>
              <a:t>ц</a:t>
            </a:r>
            <a:r>
              <a:rPr lang="ru-RU" sz="2800" i="1" dirty="0" smtClean="0"/>
              <a:t>вет. Часто украшали …………… . Покрывали узором ворот, вырезы, манжеты, подол. Дворянки украшали костюмы не только вышивкой, но и бисером, ………….., более яркими и нарядными узорами.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079525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476672"/>
            <a:ext cx="8496944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Опишите старинный сарафан, используя </a:t>
            </a:r>
          </a:p>
          <a:p>
            <a:pPr algn="ctr"/>
            <a:r>
              <a:rPr lang="ru-RU" sz="2000" b="1" dirty="0" smtClean="0"/>
              <a:t>слова-подсказки:</a:t>
            </a:r>
          </a:p>
          <a:p>
            <a:r>
              <a:rPr lang="ru-RU" sz="2800" i="1" dirty="0" smtClean="0"/>
              <a:t>Любимой старинной русской одеждой девушки был </a:t>
            </a:r>
            <a:r>
              <a:rPr lang="ru-RU" sz="2800" i="1" dirty="0" smtClean="0">
                <a:solidFill>
                  <a:srgbClr val="FF0000"/>
                </a:solidFill>
              </a:rPr>
              <a:t>сарафан . 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Его носили и девочки, и взрослые женщины, и царевны, и крестьянки. Под него надевали длинную </a:t>
            </a:r>
            <a:r>
              <a:rPr lang="ru-RU" sz="2800" i="1" dirty="0" smtClean="0">
                <a:solidFill>
                  <a:srgbClr val="FF0000"/>
                </a:solidFill>
              </a:rPr>
              <a:t>рубашку 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 рукавами. Для работы сарафаны шили тёмные. Нарядные сарафаны были яркими. Особенно любили </a:t>
            </a:r>
            <a:r>
              <a:rPr lang="ru-RU" sz="2800" i="1" dirty="0" smtClean="0">
                <a:solidFill>
                  <a:srgbClr val="FF0000"/>
                </a:solidFill>
              </a:rPr>
              <a:t>красный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цвет. Часто украшали </a:t>
            </a:r>
            <a:r>
              <a:rPr lang="ru-RU" sz="2800" i="1" dirty="0" smtClean="0">
                <a:solidFill>
                  <a:srgbClr val="FF0000"/>
                </a:solidFill>
              </a:rPr>
              <a:t>вышивкой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Покрывали узором ворот, вырезы, манжеты, подол. Дворянки украшали костюмы не только вышивкой, но и бисером, жемчугом, более яркими и нарядными узорами.</a:t>
            </a:r>
            <a:endParaRPr lang="ru-RU" sz="2800" i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4428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02433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1340768"/>
            <a:ext cx="2448272" cy="5272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193" y="821788"/>
            <a:ext cx="3035984" cy="476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5804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76672"/>
            <a:ext cx="885698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Благодарю за внимание.</a:t>
            </a:r>
            <a:endParaRPr lang="ru-RU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168"/>
            <a:ext cx="2051720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941168"/>
            <a:ext cx="2411760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941168"/>
            <a:ext cx="2520280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68039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345</TotalTime>
  <Words>222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Образ русской женщины во все времена.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Таисия</dc:creator>
  <cp:lastModifiedBy>Таисия</cp:lastModifiedBy>
  <cp:revision>23</cp:revision>
  <dcterms:created xsi:type="dcterms:W3CDTF">2018-12-18T11:51:19Z</dcterms:created>
  <dcterms:modified xsi:type="dcterms:W3CDTF">2018-12-20T09:58:07Z</dcterms:modified>
</cp:coreProperties>
</file>