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6" r:id="rId4"/>
    <p:sldId id="267" r:id="rId5"/>
    <p:sldId id="268" r:id="rId6"/>
    <p:sldId id="261" r:id="rId7"/>
    <p:sldId id="269" r:id="rId8"/>
    <p:sldId id="270" r:id="rId9"/>
    <p:sldId id="274" r:id="rId10"/>
    <p:sldId id="275" r:id="rId11"/>
    <p:sldId id="277" r:id="rId12"/>
    <p:sldId id="276" r:id="rId13"/>
    <p:sldId id="273" r:id="rId14"/>
    <p:sldId id="272" r:id="rId15"/>
    <p:sldId id="271" r:id="rId16"/>
    <p:sldId id="278" r:id="rId17"/>
    <p:sldId id="283" r:id="rId18"/>
    <p:sldId id="282" r:id="rId19"/>
    <p:sldId id="281" r:id="rId20"/>
    <p:sldId id="280" r:id="rId21"/>
    <p:sldId id="284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94660"/>
  </p:normalViewPr>
  <p:slideViewPr>
    <p:cSldViewPr snapToGrid="0">
      <p:cViewPr varScale="1">
        <p:scale>
          <a:sx n="84" d="100"/>
          <a:sy n="84" d="100"/>
        </p:scale>
        <p:origin x="62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182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54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557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16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77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43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027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756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639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189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961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5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5C5E6-1F13-46C5-912E-93336D68A792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F9B0C-556B-4DFD-A493-B44839477F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985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530352" y="1615440"/>
            <a:ext cx="12545568" cy="3642360"/>
          </a:xfrm>
          <a:blipFill dpi="0" rotWithShape="1">
            <a:blip r:embed="rId2">
              <a:alphaModFix amt="31000"/>
            </a:blip>
            <a:srcRect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ru-RU" sz="8000" dirty="0" smtClean="0">
                <a:solidFill>
                  <a:srgbClr val="FF0000"/>
                </a:solidFill>
              </a:rPr>
              <a:t>Игра «ЧТО? ГДЕ?КОГДА?»</a:t>
            </a:r>
          </a:p>
          <a:p>
            <a:r>
              <a:rPr lang="ru-RU" sz="8000" smtClean="0">
                <a:solidFill>
                  <a:srgbClr val="FF0000"/>
                </a:solidFill>
              </a:rPr>
              <a:t>о </a:t>
            </a:r>
            <a:r>
              <a:rPr lang="ru-RU" sz="8000" dirty="0" smtClean="0">
                <a:solidFill>
                  <a:srgbClr val="FF0000"/>
                </a:solidFill>
              </a:rPr>
              <a:t>животных</a:t>
            </a:r>
            <a:endParaRPr lang="ru-RU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87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6710" y="3646780"/>
            <a:ext cx="3463290" cy="26321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</a:t>
            </a:r>
          </a:p>
          <a:p>
            <a:r>
              <a:rPr lang="ru-RU" dirty="0" smtClean="0"/>
              <a:t>Это животное считают самым красивым животным лесов Татарстана. Голова взрослого животного украшена огромными рогами, которые служат ему орудием защиты от врагов.  В высоту он достигает 2 метров. Питается побегами и корой деревьев и кустарников, болотными растениями. Особенно любит молодые побеги и кору осины, ивы. Летом живет в болотистых местах, вблизи рек.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818120" y="349979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6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4530" y="3646780"/>
            <a:ext cx="2114550" cy="292417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№2</a:t>
            </a:r>
          </a:p>
          <a:p>
            <a:r>
              <a:rPr lang="ru-RU" dirty="0" smtClean="0"/>
              <a:t> Самая большая птица мира, ростом  почти 3 метра. Летать она не может, но в беге не уступит лошади. Живут  в Африке в открытой местности. Питаются крупными насекомыми, ящерицами, мышами, семенами и проростками растений.</a:t>
            </a:r>
          </a:p>
          <a:p>
            <a:r>
              <a:rPr lang="ru-RU" dirty="0" smtClean="0"/>
              <a:t>Потомство выводит самец. Он копает ямку-гнездо, куда самки откладывают до 30 белых яиц. Насиживает яйца и выращивает птенцов только самец. Он очень заботливый отец.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802880" y="3644875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06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9204" y="3937635"/>
            <a:ext cx="2461097" cy="250888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№3</a:t>
            </a:r>
          </a:p>
          <a:p>
            <a:r>
              <a:rPr lang="ru-RU" dirty="0" smtClean="0"/>
              <a:t>Это крупный и опасный хищный лесной зверь из семейства кошек. Длина ее тела около одного метра. Тело у нее гибкое, ноги сильные, когти подвижные и острые, клыки тоже большие и острые. Она прекрасно прыгает и лазит по деревьям, хорошо видит ночью, очень чуткая. Часто нападает на животных с дерева. На охоту выходит ночью, а иногда и днем. Охотится на зайцев, птиц, ловит глухарей. Иногда нападает на таких великанов, как лось. </a:t>
            </a:r>
          </a:p>
          <a:p>
            <a:r>
              <a:rPr lang="ru-RU" dirty="0" smtClean="0"/>
              <a:t>В солнечные и теплые дни  любит погреться на солнце. Но спит очень чутко, слышит малейшие шорохи, пробегающих мимо зверьков, настораживается и с быстротой и легкостью бросается на добычу.  Мех ее теплый и прочный.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166652" y="3937635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25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7737" y="4668203"/>
            <a:ext cx="3895725" cy="220027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№4</a:t>
            </a:r>
          </a:p>
          <a:p>
            <a:r>
              <a:rPr lang="ru-RU" dirty="0" smtClean="0"/>
              <a:t>Это самый вредный хищник нашей республики. Предпочитает держаться долин рек. По внешнему виду напоминает большую собаку – овчарку. След  схож со следом собаки, но более удлинен.</a:t>
            </a:r>
          </a:p>
          <a:p>
            <a:r>
              <a:rPr lang="ru-RU" dirty="0" smtClean="0"/>
              <a:t>Охотится на оленей, лосей, коров, куропаток, тетеревов, зайцев. В поисках пищи он делает большие переходы и гоняется за своей добычей до тех пор, пока не выбьется из сил. Охотятся не в одиночку, а сообща.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4125278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90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3075" y="4414837"/>
            <a:ext cx="2828925" cy="229552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89059"/>
            <a:ext cx="12390120" cy="2059781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№5</a:t>
            </a:r>
          </a:p>
          <a:p>
            <a:r>
              <a:rPr lang="ru-RU" dirty="0" smtClean="0"/>
              <a:t>Встречается это животное в лесах, перелесках, кустарниках. Иногда устраивает гнезда в дуплах поваленных деревьев. Охотиться  ночью, а зимой – днем. Она очень хитра, осторожна. Она поедает мышевидных грызунов, мелких птиц, птенцов, ловит зайцев, ящериц. Летом поедает ягоды и сочные травы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36271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970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7350" y="4619625"/>
            <a:ext cx="2914650" cy="223837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87680"/>
            <a:ext cx="11094720" cy="438912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№6</a:t>
            </a:r>
          </a:p>
          <a:p>
            <a:r>
              <a:rPr lang="ru-RU" dirty="0" smtClean="0"/>
              <a:t>Эти животные водятся практически повсюду в мире. Они питаются рыбой, раками, лягушками, насекомыми, червями, черепахами, змеями, улитками, а также ягодами и корешками. Если попадает большая рыба , то  выносит ее на берег, но мелкую добычу она съедает в воде, плывя на спине. Если рыбы много,  старается наловить как можно больше, унося всю добычу на берег, и только тогда приступает к трапезе.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3970972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56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4525" y="4429125"/>
            <a:ext cx="2657475" cy="242887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№7</a:t>
            </a:r>
          </a:p>
          <a:p>
            <a:r>
              <a:rPr lang="ru-RU" dirty="0" smtClean="0"/>
              <a:t>В сравнении с другими зверьками она менее осторожна, а во время кормежки ее можно видеть бегающей по земле или перепрыгивающей с дерева на дерево. Зимой в сильные морозы она не выходит из своего убежища иногда по несколько дней. Летом  предпочитает смешанные леса. Ближе к зиме она уходит в густые еловые леса. Питается семенами хвойных деревьев, грибами.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39319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83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9377" y="4184809"/>
            <a:ext cx="1762125" cy="264795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№8</a:t>
            </a:r>
          </a:p>
          <a:p>
            <a:r>
              <a:rPr lang="ru-RU" dirty="0" smtClean="0"/>
              <a:t>Крупное хищное млекопитающее животное семейства кошачьих. У него ржаво-желтый мех с поперечными черными полосами – отличной маскировкой в зарослях. Взрослый самец весит 450 кг. Обитают  в густых лесах, зарослях бамбука и тростника. Живут в Индии, Уссурийском крае. Чаще живут семьями и разделяют заботу о детенышах.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465820" y="39319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85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1650" y="4588192"/>
            <a:ext cx="2800350" cy="234315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№9</a:t>
            </a:r>
          </a:p>
          <a:p>
            <a:r>
              <a:rPr lang="ru-RU" dirty="0" smtClean="0"/>
              <a:t>Крупные хищные животные семейства кошачьих с короткой желтоватой шерстью и с длинной гривой у самцов. Самки меньше, стройнее самцов, гривы у них нет. Живут семьями – </a:t>
            </a:r>
            <a:r>
              <a:rPr lang="ru-RU" dirty="0" err="1" smtClean="0"/>
              <a:t>прайдами</a:t>
            </a:r>
            <a:r>
              <a:rPr lang="ru-RU" dirty="0" smtClean="0"/>
              <a:t>. Днем  спят, а ночью охотятся. Добычу поедают всей семьёй.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061960" y="39319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73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5950" y="4731067"/>
            <a:ext cx="2686050" cy="20574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№10</a:t>
            </a:r>
          </a:p>
          <a:p>
            <a:r>
              <a:rPr lang="ru-RU" dirty="0" smtClean="0"/>
              <a:t>Дикая африканская полосатая (черная со светло-желтым окрасом) лошадь. Грива у неё короткая, торчком, точно подстриженная, а хвост с кисточкой на конце.</a:t>
            </a:r>
          </a:p>
          <a:p>
            <a:r>
              <a:rPr lang="ru-RU" dirty="0" smtClean="0"/>
              <a:t>Живут  только в Африке. Пасутся стадами, всегда объединяются с другими травоядными – газелями, антилопами разных видов, вместе кочуют в поисках свежей травы по саване. Они дики и своеобразны, приручить их невозможно.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4098607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78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4430" y="4139565"/>
            <a:ext cx="3143250" cy="258127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8640" y="-315278"/>
            <a:ext cx="11094720" cy="3058478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№11</a:t>
            </a:r>
          </a:p>
          <a:p>
            <a:r>
              <a:rPr lang="ru-RU" dirty="0" smtClean="0"/>
              <a:t>Это пресноводная рыба. Предком его был сазан, крупная хищная рыба больших рек и морей. Питается он мелкими водными животными и растениями, но больше всего любит хлеб, зерно и комбикорм, которыми и кормят их рыболовы. Эту рыбу люди научились разводить на специальных фермах. Это очень нарядная рыба: у него широкое тело, крупная серебристая чешуя, красивые плавники. Размером  не обижен:  весом в 4-5 кг совсем не редкость. Живут  долго, до ста лет.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3921442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73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5452" y="4375309"/>
            <a:ext cx="2695575" cy="226695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50520"/>
            <a:ext cx="117043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№12</a:t>
            </a:r>
          </a:p>
          <a:p>
            <a:r>
              <a:rPr lang="ru-RU" dirty="0" smtClean="0"/>
              <a:t>Это крупная хищная морская рыба. Внешность у них  пугающая, но она красиво и грациозно двигается в прозрачной воде! У неё треугольные, похожие на пилу зубы, которые обновляются по мере снашивания. Они не подвержены никаким болезням. Они  уничтожают старых и ослабевших животных и являются санитарами океанских вод</a:t>
            </a:r>
            <a:r>
              <a:rPr lang="ru-RU" dirty="0"/>
              <a:t>. </a:t>
            </a:r>
            <a:r>
              <a:rPr lang="ru-RU" dirty="0" smtClean="0"/>
              <a:t> А еще эти животные не </a:t>
            </a:r>
            <a:r>
              <a:rPr lang="ru-RU" dirty="0"/>
              <a:t>могут спать. Дело в том, что пропускать воду сквозь жабры, забирая из неё кислород, они могут только в процессе плавания,  так как </a:t>
            </a:r>
            <a:r>
              <a:rPr lang="ru-RU" dirty="0" smtClean="0"/>
              <a:t> </a:t>
            </a:r>
            <a:r>
              <a:rPr lang="ru-RU" dirty="0"/>
              <a:t>жабры в состоянии покоя не могут сами «засасывать» </a:t>
            </a:r>
            <a:r>
              <a:rPr lang="ru-RU" dirty="0" smtClean="0"/>
              <a:t>воду. Зато эти неспящие животные способны </a:t>
            </a:r>
            <a:r>
              <a:rPr lang="ru-RU" dirty="0"/>
              <a:t>чувствовать кровь разведённую в морской воде в пропорции один к </a:t>
            </a:r>
            <a:r>
              <a:rPr lang="ru-RU" dirty="0" smtClean="0"/>
              <a:t>миллиону, так как обоняние </a:t>
            </a:r>
            <a:r>
              <a:rPr lang="ru-RU" dirty="0"/>
              <a:t>у них действительно очень, очень острое.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144827" y="379476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84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5935" y="4540567"/>
            <a:ext cx="2790825" cy="233362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№13</a:t>
            </a:r>
          </a:p>
          <a:p>
            <a:r>
              <a:rPr lang="ru-RU" dirty="0" smtClean="0"/>
              <a:t>Это  крупная пресноводная бесчешуйчатая, хищная рыба. Длина его  достигает до 4 м, а вес до 300 кг.</a:t>
            </a:r>
          </a:p>
          <a:p>
            <a:r>
              <a:rPr lang="ru-RU" dirty="0" smtClean="0"/>
              <a:t>Живет  в крупных, медленно текущих реках. Покидает родной омут  только когда добывает пропитание и в период нереста. Усы  использует как приманку для охоты. Он очень не разборчив в еде, питается моллюсками, рыбой.</a:t>
            </a:r>
          </a:p>
          <a:p>
            <a:r>
              <a:rPr lang="ru-RU" dirty="0" smtClean="0"/>
              <a:t>Весной  самка находит место, выкапывает грудными плавниками ямку и откладывает туда икру. Самец и самка охраняют икру до тех пор, пока не выклюнутся личинки.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054340" y="39319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20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4955" y="3970134"/>
            <a:ext cx="2783205" cy="2575331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№14</a:t>
            </a:r>
          </a:p>
          <a:p>
            <a:r>
              <a:rPr lang="ru-RU" dirty="0" smtClean="0"/>
              <a:t>Это морская промысловая рыба с плоским телом и ассиметричным строением черепа. Интересна эта рыба тем, что жизнь свою она проводит на боку. У этой рыбы одна сторона слепая, безглазая, зато на второй – два глаза. Безглазая сторона тела светлая, другая окрашена ярко и часто разрисована всевозможными </a:t>
            </a:r>
            <a:r>
              <a:rPr lang="ru-RU" dirty="0"/>
              <a:t>полосками. </a:t>
            </a:r>
            <a:r>
              <a:rPr lang="ru-RU" dirty="0" smtClean="0"/>
              <a:t>Верхняя </a:t>
            </a:r>
            <a:r>
              <a:rPr lang="ru-RU" dirty="0"/>
              <a:t>сторона тела </a:t>
            </a:r>
            <a:r>
              <a:rPr lang="ru-RU" dirty="0" smtClean="0"/>
              <a:t> </a:t>
            </a:r>
            <a:r>
              <a:rPr lang="ru-RU" dirty="0"/>
              <a:t>содержит особый пигмент, поэтому рыба может изменять цвет и приспосабливаться к любому грунту. Положенная на шахматную доску, она также пытается приспособиться к фону и образует на теле светлые и темные пятна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3794759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58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812" y="4657725"/>
            <a:ext cx="2847975" cy="220027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№15</a:t>
            </a:r>
          </a:p>
          <a:p>
            <a:r>
              <a:rPr lang="ru-RU" dirty="0" smtClean="0"/>
              <a:t>Это не змея, как может показаться на первый взгляд, а змеевидная, хищная рыба. Позвонков у неё почти в 10 раз больше, чем у человека. Тело покрывает густая слизь, поэтому ей так легко скользить среди коралловых рифов и камней в подводных гротах. </a:t>
            </a:r>
            <a:r>
              <a:rPr lang="ru-RU" dirty="0"/>
              <a:t>Охотятся эти хищники из засады, молниеносно выскакивая из убежища и хватая </a:t>
            </a:r>
            <a:r>
              <a:rPr lang="ru-RU" dirty="0" smtClean="0"/>
              <a:t>жертву. Гигантские , длинной до трех метров, могут жестоко укусить ныряльщика, нарушившего покой их территории</a:t>
            </a:r>
            <a:r>
              <a:rPr lang="ru-RU" dirty="0"/>
              <a:t>! </a:t>
            </a:r>
            <a:r>
              <a:rPr lang="ru-RU" dirty="0" smtClean="0"/>
              <a:t>Существует ошибочный </a:t>
            </a:r>
            <a:r>
              <a:rPr lang="ru-RU" dirty="0"/>
              <a:t>стереотип, будто </a:t>
            </a:r>
            <a:r>
              <a:rPr lang="ru-RU" dirty="0" smtClean="0"/>
              <a:t>эти животные </a:t>
            </a:r>
            <a:r>
              <a:rPr lang="ru-RU" dirty="0"/>
              <a:t>ядовиты. На самом деле для человека </a:t>
            </a:r>
            <a:r>
              <a:rPr lang="ru-RU" dirty="0" smtClean="0"/>
              <a:t>их укус опасен </a:t>
            </a:r>
            <a:r>
              <a:rPr lang="ru-RU" dirty="0"/>
              <a:t>тем, что на ее зубах остаются частички разлагающейся пищи, которые инфицируют </a:t>
            </a:r>
            <a:r>
              <a:rPr lang="ru-RU" dirty="0" smtClean="0"/>
              <a:t>рану. Рацион обычно </a:t>
            </a:r>
            <a:r>
              <a:rPr lang="ru-RU" dirty="0"/>
              <a:t>состоит из рыб, ракообразных и осьминогов.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39319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50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1936" y="3919536"/>
            <a:ext cx="3337941" cy="2865312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-45721"/>
            <a:ext cx="11094720" cy="3794761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№16</a:t>
            </a:r>
          </a:p>
          <a:p>
            <a:r>
              <a:rPr lang="ru-RU" dirty="0" smtClean="0"/>
              <a:t>Это рыба - родственник акул, но у них плоское тело округлой или ромбовидной формы. Существует более 100 видов . На мелководье он вскапывает рылом песок и питается моллюсками и мелкими ракообразными. Очень часто их можно увидеть недалеко от берега плавающими небольшими стаями. Кажется, что они летят сквозь воду, плавно взмахивая своими бесшумными плоскими «крыльями».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31124" y="3941064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06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1650" y="3398519"/>
            <a:ext cx="2312670" cy="346900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" y="350520"/>
            <a:ext cx="1143000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№17</a:t>
            </a:r>
          </a:p>
          <a:p>
            <a:r>
              <a:rPr lang="ru-RU" dirty="0" smtClean="0"/>
              <a:t>Это хищная птица, активна преимущественно ночью</a:t>
            </a:r>
            <a:r>
              <a:rPr lang="ru-RU" dirty="0"/>
              <a:t>. </a:t>
            </a:r>
            <a:r>
              <a:rPr lang="ru-RU" dirty="0" smtClean="0"/>
              <a:t>Она обладает </a:t>
            </a:r>
            <a:r>
              <a:rPr lang="ru-RU" dirty="0"/>
              <a:t>ночным зрением </a:t>
            </a:r>
            <a:r>
              <a:rPr lang="ru-RU" dirty="0" smtClean="0"/>
              <a:t>, так как у нее большие глаза, приспособленные к темноте.   </a:t>
            </a:r>
            <a:r>
              <a:rPr lang="ru-RU" dirty="0"/>
              <a:t>П</a:t>
            </a:r>
            <a:r>
              <a:rPr lang="ru-RU" dirty="0" smtClean="0"/>
              <a:t>ревосходный слух, крючковатый, сильный клюв, мощные когти и рыхлое оперение позволяет этой птице летать бесшумно. Питается мелкими животными, в основном грызунами, живет в лесах</a:t>
            </a:r>
            <a:r>
              <a:rPr lang="ru-RU" dirty="0"/>
              <a:t>. Добыча </a:t>
            </a:r>
            <a:r>
              <a:rPr lang="ru-RU" dirty="0" smtClean="0"/>
              <a:t>может </a:t>
            </a:r>
            <a:r>
              <a:rPr lang="ru-RU" dirty="0"/>
              <a:t>превышать размеры самого хищника в 10 </a:t>
            </a:r>
            <a:r>
              <a:rPr lang="ru-RU" dirty="0" smtClean="0"/>
              <a:t>раз! Гнездо устраивает в дуплах деревьев или в расщелинах скал</a:t>
            </a:r>
            <a:r>
              <a:rPr lang="ru-RU" dirty="0"/>
              <a:t>. </a:t>
            </a:r>
            <a:r>
              <a:rPr lang="ru-RU" dirty="0" smtClean="0"/>
              <a:t> Это очень </a:t>
            </a:r>
            <a:r>
              <a:rPr lang="ru-RU" dirty="0"/>
              <a:t>умные птицы: если гнезду угрожает опасность, хищники распахивают свои крылья, чтобы казаться больше, и кружат над потенциальным врагом (животным или человеком), устрашающе щелкая клювом. Если это не помогает, </a:t>
            </a:r>
            <a:r>
              <a:rPr lang="ru-RU" dirty="0" smtClean="0"/>
              <a:t>то </a:t>
            </a:r>
            <a:r>
              <a:rPr lang="ru-RU" dirty="0"/>
              <a:t>часто симулирует травму крыла, отвлекая на себя внимание.</a:t>
            </a:r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305800" y="379476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60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1144" y="4246244"/>
            <a:ext cx="2847975" cy="235267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smtClean="0"/>
              <a:t>№18</a:t>
            </a:r>
          </a:p>
          <a:p>
            <a:r>
              <a:rPr lang="ru-RU" smtClean="0"/>
              <a:t>Это домашняя  птица с изумительно красивым хвостом. Живут  в Индии, в густых зарослях кустарников. Дикие  очень осторожны, держатся скрытно, на глаза попадаются редко, ночуют на деревьях. Хвост  – это удлиненные перья спины. В спокойном состоянии  закрывают настоящий хвост. Когда он хочет покрасоваться, он поднимает перья и распускает их веером. Если подойти сзади, то можно увидеть маленький хвостик как у курицы.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67700" y="379476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530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0262" y="4848225"/>
            <a:ext cx="2200275" cy="188595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№19</a:t>
            </a:r>
          </a:p>
          <a:p>
            <a:r>
              <a:rPr lang="ru-RU" dirty="0" smtClean="0"/>
              <a:t>Это домашняя и дикая птица. Родина  – Америка. Самец крупнее самки, отличается пестрым окрасом перьев и ярко-красной бородой, что является защитной реакцией при опасности. </a:t>
            </a:r>
            <a:r>
              <a:rPr lang="ru-RU" dirty="0"/>
              <a:t>Красный болтающийся кусочек под подбородком называется </a:t>
            </a:r>
            <a:r>
              <a:rPr lang="ru-RU" dirty="0" err="1"/>
              <a:t>кораллом.Защищая</a:t>
            </a:r>
            <a:r>
              <a:rPr lang="ru-RU" dirty="0"/>
              <a:t> </a:t>
            </a:r>
            <a:r>
              <a:rPr lang="ru-RU" dirty="0" smtClean="0"/>
              <a:t>себя, самку и выводок птица отпугивает своей  бородой врага, надувая его. Для них типична жизнь в группе, где на несколько самок приходится один самец: он в группе главный; так же живут и их дикие родичи</a:t>
            </a:r>
            <a:r>
              <a:rPr lang="ru-RU" dirty="0"/>
              <a:t>. </a:t>
            </a:r>
            <a:r>
              <a:rPr lang="ru-RU" dirty="0" smtClean="0"/>
              <a:t>Особи  </a:t>
            </a:r>
            <a:r>
              <a:rPr lang="ru-RU" dirty="0"/>
              <a:t>обоих полов </a:t>
            </a:r>
            <a:r>
              <a:rPr lang="ru-RU" dirty="0" err="1"/>
              <a:t>мурлыкают</a:t>
            </a:r>
            <a:r>
              <a:rPr lang="ru-RU" dirty="0"/>
              <a:t>, свистят, </a:t>
            </a:r>
            <a:r>
              <a:rPr lang="ru-RU" dirty="0" err="1"/>
              <a:t>кудахчат</a:t>
            </a:r>
            <a:r>
              <a:rPr lang="ru-RU" dirty="0"/>
              <a:t> и визжат, но только самцы громко ржут. Это как львиный рык, объявляющая о его присутствии самочкам и предупреждающая своих соперников держаться подальше.</a:t>
            </a:r>
            <a:endParaRPr lang="ru-RU" dirty="0" smtClean="0"/>
          </a:p>
          <a:p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034337" y="39319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329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2552" y="4437697"/>
            <a:ext cx="2924175" cy="221932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350520"/>
            <a:ext cx="11094720" cy="4907280"/>
          </a:xfrm>
          <a:blipFill dpi="0" rotWithShape="1">
            <a:blip r:embed="rId3">
              <a:alphaModFix amt="31000"/>
            </a:blip>
            <a:srcRect/>
            <a:tile tx="0" ty="0" sx="100000" sy="100000" flip="none" algn="tl"/>
          </a:blipFill>
        </p:spPr>
        <p:txBody>
          <a:bodyPr/>
          <a:lstStyle/>
          <a:p>
            <a:r>
              <a:rPr lang="ru-RU" dirty="0" smtClean="0"/>
              <a:t>№20</a:t>
            </a:r>
          </a:p>
          <a:p>
            <a:r>
              <a:rPr lang="ru-RU" dirty="0" smtClean="0"/>
              <a:t>Это нелетающие птицы. Живут в Антарктиде – каменном материке, покрытом льдами. В этом холодном климате самки откладывают яйца себе на лапы, прикрывают особой складкой кожи на животе. На следующий день самка отдает яйцо самцу на лапы, а сама уходит в море кормиться. Целых два месяца стоит самец, как часовой, почти не шевелясь, ничего не ест, согревает будущее потомство. С возвращением самки самец свой пост передает ей. Пищей этим птицам служит мелкая рыба, крабы, креветки и кальмары.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030527" y="3931920"/>
            <a:ext cx="3886200" cy="2926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72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1717</Words>
  <Application>Microsoft Office PowerPoint</Application>
  <PresentationFormat>Широкоэкранный</PresentationFormat>
  <Paragraphs>50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12</cp:revision>
  <dcterms:created xsi:type="dcterms:W3CDTF">2019-09-30T18:44:18Z</dcterms:created>
  <dcterms:modified xsi:type="dcterms:W3CDTF">2019-10-01T17:16:38Z</dcterms:modified>
</cp:coreProperties>
</file>