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57" r:id="rId4"/>
    <p:sldId id="258" r:id="rId5"/>
    <p:sldId id="266" r:id="rId6"/>
    <p:sldId id="267" r:id="rId7"/>
    <p:sldId id="260" r:id="rId8"/>
    <p:sldId id="262" r:id="rId9"/>
    <p:sldId id="269" r:id="rId10"/>
    <p:sldId id="263" r:id="rId11"/>
    <p:sldId id="270" r:id="rId12"/>
    <p:sldId id="261" r:id="rId13"/>
    <p:sldId id="268" r:id="rId14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265" autoAdjust="0"/>
    <p:restoredTop sz="94660"/>
  </p:normalViewPr>
  <p:slideViewPr>
    <p:cSldViewPr snapToGrid="0">
      <p:cViewPr varScale="1">
        <p:scale>
          <a:sx n="74" d="100"/>
          <a:sy n="74" d="100"/>
        </p:scale>
        <p:origin x="60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0F86F6-8E9C-41DA-B596-6F348135615B}" type="datetimeFigureOut">
              <a:rPr lang="ru-RU" smtClean="0"/>
              <a:t>23.11.2022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763FBE-A074-414B-8649-F6AF44A7B73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873623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0F86F6-8E9C-41DA-B596-6F348135615B}" type="datetimeFigureOut">
              <a:rPr lang="ru-RU" smtClean="0"/>
              <a:t>23.11.2022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763FBE-A074-414B-8649-F6AF44A7B73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153055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0F86F6-8E9C-41DA-B596-6F348135615B}" type="datetimeFigureOut">
              <a:rPr lang="ru-RU" smtClean="0"/>
              <a:t>23.11.2022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763FBE-A074-414B-8649-F6AF44A7B73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928042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0F86F6-8E9C-41DA-B596-6F348135615B}" type="datetimeFigureOut">
              <a:rPr lang="ru-RU" smtClean="0"/>
              <a:t>23.11.2022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763FBE-A074-414B-8649-F6AF44A7B73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028732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0F86F6-8E9C-41DA-B596-6F348135615B}" type="datetimeFigureOut">
              <a:rPr lang="ru-RU" smtClean="0"/>
              <a:t>23.11.2022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763FBE-A074-414B-8649-F6AF44A7B73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1986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0F86F6-8E9C-41DA-B596-6F348135615B}" type="datetimeFigureOut">
              <a:rPr lang="ru-RU" smtClean="0"/>
              <a:t>23.11.2022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763FBE-A074-414B-8649-F6AF44A7B73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431530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0F86F6-8E9C-41DA-B596-6F348135615B}" type="datetimeFigureOut">
              <a:rPr lang="ru-RU" smtClean="0"/>
              <a:t>23.11.2022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763FBE-A074-414B-8649-F6AF44A7B73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26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0F86F6-8E9C-41DA-B596-6F348135615B}" type="datetimeFigureOut">
              <a:rPr lang="ru-RU" smtClean="0"/>
              <a:t>23.11.2022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763FBE-A074-414B-8649-F6AF44A7B73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525076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0F86F6-8E9C-41DA-B596-6F348135615B}" type="datetimeFigureOut">
              <a:rPr lang="ru-RU" smtClean="0"/>
              <a:t>23.11.2022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763FBE-A074-414B-8649-F6AF44A7B73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075224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0F86F6-8E9C-41DA-B596-6F348135615B}" type="datetimeFigureOut">
              <a:rPr lang="ru-RU" smtClean="0"/>
              <a:t>23.11.2022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763FBE-A074-414B-8649-F6AF44A7B73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085928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0F86F6-8E9C-41DA-B596-6F348135615B}" type="datetimeFigureOut">
              <a:rPr lang="ru-RU" smtClean="0"/>
              <a:t>23.11.2022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763FBE-A074-414B-8649-F6AF44A7B73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6110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12000" b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0F86F6-8E9C-41DA-B596-6F348135615B}" type="datetimeFigureOut">
              <a:rPr lang="ru-RU" smtClean="0"/>
              <a:t>23.11.2022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763FBE-A074-414B-8649-F6AF44A7B73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184538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png"/><Relationship Id="rId4" Type="http://schemas.openxmlformats.org/officeDocument/2006/relationships/image" Target="../media/image1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jpg"/><Relationship Id="rId3" Type="http://schemas.openxmlformats.org/officeDocument/2006/relationships/image" Target="../media/image16.png"/><Relationship Id="rId7" Type="http://schemas.openxmlformats.org/officeDocument/2006/relationships/image" Target="../media/image20.jp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jpeg"/><Relationship Id="rId5" Type="http://schemas.openxmlformats.org/officeDocument/2006/relationships/image" Target="../media/image18.png"/><Relationship Id="rId4" Type="http://schemas.openxmlformats.org/officeDocument/2006/relationships/image" Target="../media/image17.jpg"/><Relationship Id="rId9" Type="http://schemas.openxmlformats.org/officeDocument/2006/relationships/image" Target="../media/image22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002374" y="1122362"/>
            <a:ext cx="8079698" cy="2020083"/>
          </a:xfrm>
        </p:spPr>
        <p:txBody>
          <a:bodyPr>
            <a:normAutofit/>
          </a:bodyPr>
          <a:lstStyle/>
          <a:p>
            <a:r>
              <a:rPr lang="ru-RU" dirty="0" smtClean="0"/>
              <a:t> </a:t>
            </a:r>
            <a:br>
              <a:rPr lang="ru-RU" dirty="0" smtClean="0"/>
            </a:br>
            <a:r>
              <a:rPr lang="ru-RU" b="1" dirty="0" smtClean="0">
                <a:solidFill>
                  <a:srgbClr val="FF0000"/>
                </a:solidFill>
              </a:rPr>
              <a:t>«Мин айыл5а о5отобун»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250805" y="4310354"/>
            <a:ext cx="4576433" cy="1865594"/>
          </a:xfrm>
        </p:spPr>
        <p:txBody>
          <a:bodyPr>
            <a:normAutofit fontScale="92500" lnSpcReduction="10000"/>
          </a:bodyPr>
          <a:lstStyle/>
          <a:p>
            <a:pPr algn="r"/>
            <a:r>
              <a:rPr lang="sah-RU" b="1" dirty="0" smtClean="0">
                <a:solidFill>
                  <a:srgbClr val="002060"/>
                </a:solidFill>
              </a:rPr>
              <a:t>Бырайыагы оҥордулар</a:t>
            </a:r>
          </a:p>
          <a:p>
            <a:pPr algn="r">
              <a:lnSpc>
                <a:spcPct val="120000"/>
              </a:lnSpc>
            </a:pPr>
            <a:r>
              <a:rPr lang="sah-RU" b="1" dirty="0" smtClean="0">
                <a:solidFill>
                  <a:srgbClr val="002060"/>
                </a:solidFill>
              </a:rPr>
              <a:t> “Күнчээнэ” бөлөх иитээччилэрэ: </a:t>
            </a:r>
          </a:p>
          <a:p>
            <a:pPr algn="r">
              <a:lnSpc>
                <a:spcPct val="120000"/>
              </a:lnSpc>
            </a:pPr>
            <a:r>
              <a:rPr lang="sah-RU" b="1" dirty="0" smtClean="0">
                <a:solidFill>
                  <a:srgbClr val="002060"/>
                </a:solidFill>
              </a:rPr>
              <a:t>Гоголева А.И</a:t>
            </a:r>
          </a:p>
          <a:p>
            <a:pPr algn="r">
              <a:lnSpc>
                <a:spcPct val="120000"/>
              </a:lnSpc>
            </a:pPr>
            <a:r>
              <a:rPr lang="sah-RU" b="1" dirty="0" smtClean="0">
                <a:solidFill>
                  <a:srgbClr val="002060"/>
                </a:solidFill>
              </a:rPr>
              <a:t>Демешина А.К</a:t>
            </a:r>
            <a:r>
              <a:rPr lang="sah-RU" b="1" dirty="0" smtClean="0"/>
              <a:t>.</a:t>
            </a:r>
            <a:endParaRPr lang="ru-RU" b="1" dirty="0"/>
          </a:p>
        </p:txBody>
      </p:sp>
      <p:sp>
        <p:nvSpPr>
          <p:cNvPr id="4" name="TextBox 3"/>
          <p:cNvSpPr txBox="1"/>
          <p:nvPr/>
        </p:nvSpPr>
        <p:spPr>
          <a:xfrm>
            <a:off x="1326524" y="321972"/>
            <a:ext cx="962051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/>
              <a:t>Муниципальное Бюджетное Общеобразовательное Учреждение</a:t>
            </a:r>
          </a:p>
          <a:p>
            <a:pPr algn="ctr"/>
            <a:r>
              <a:rPr lang="ru-RU" b="1" dirty="0" smtClean="0"/>
              <a:t>«БАХСЫТСКАЯ СРЕДНЯЯ ОБЩЕОБРАЗОВАТЕЛЬНАЯ ШКОЛА </a:t>
            </a:r>
            <a:r>
              <a:rPr lang="ru-RU" b="1" dirty="0" err="1" smtClean="0"/>
              <a:t>им.Д.Г.БАРАШКОВА</a:t>
            </a:r>
            <a:r>
              <a:rPr lang="ru-RU" b="1" dirty="0" smtClean="0"/>
              <a:t>» </a:t>
            </a:r>
          </a:p>
          <a:p>
            <a:pPr algn="ctr"/>
            <a:r>
              <a:rPr lang="ru-RU" b="1" dirty="0" smtClean="0"/>
              <a:t>дошкольная группа</a:t>
            </a:r>
            <a:endParaRPr lang="ru-RU" b="1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853" y="1405328"/>
            <a:ext cx="3873367" cy="29050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57461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2657" y="272145"/>
            <a:ext cx="10784173" cy="5982091"/>
          </a:xfrm>
        </p:spPr>
        <p:txBody>
          <a:bodyPr/>
          <a:lstStyle/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dirty="0" smtClean="0"/>
              <a:t>О5о төрөөбүт </a:t>
            </a:r>
            <a:r>
              <a:rPr lang="ru-RU" dirty="0" err="1" smtClean="0"/>
              <a:t>дойдутун</a:t>
            </a:r>
            <a:r>
              <a:rPr lang="ru-RU" dirty="0" smtClean="0"/>
              <a:t> айыл5атын </a:t>
            </a:r>
            <a:r>
              <a:rPr lang="ru-RU" dirty="0" err="1" smtClean="0"/>
              <a:t>кытта</a:t>
            </a:r>
            <a:r>
              <a:rPr lang="ru-RU" dirty="0" smtClean="0"/>
              <a:t> </a:t>
            </a:r>
            <a:r>
              <a:rPr lang="ru-RU" dirty="0" err="1" smtClean="0"/>
              <a:t>алтыһыыта</a:t>
            </a:r>
            <a:r>
              <a:rPr lang="ru-RU" dirty="0" smtClean="0"/>
              <a:t> </a:t>
            </a:r>
            <a:r>
              <a:rPr lang="ru-RU" dirty="0" err="1" smtClean="0"/>
              <a:t>кыра</a:t>
            </a:r>
            <a:endParaRPr lang="ru-RU" dirty="0" smtClean="0"/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dirty="0" err="1" smtClean="0"/>
              <a:t>сааһыттан</a:t>
            </a:r>
            <a:r>
              <a:rPr lang="ru-RU" dirty="0" smtClean="0"/>
              <a:t> са5аланар. О5олор </a:t>
            </a:r>
            <a:r>
              <a:rPr lang="ru-RU" dirty="0" err="1" smtClean="0"/>
              <a:t>хамсыыр</a:t>
            </a:r>
            <a:r>
              <a:rPr lang="ru-RU" dirty="0" smtClean="0"/>
              <a:t> – </a:t>
            </a:r>
            <a:r>
              <a:rPr lang="ru-RU" dirty="0" err="1" smtClean="0"/>
              <a:t>харамайы</a:t>
            </a:r>
            <a:r>
              <a:rPr lang="ru-RU" dirty="0" smtClean="0"/>
              <a:t>, </a:t>
            </a:r>
            <a:r>
              <a:rPr lang="ru-RU" dirty="0" err="1" smtClean="0"/>
              <a:t>үүнээйилэри</a:t>
            </a:r>
            <a:endParaRPr lang="ru-RU" dirty="0" smtClean="0"/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dirty="0" err="1" smtClean="0"/>
              <a:t>харыстыы</a:t>
            </a:r>
            <a:r>
              <a:rPr lang="ru-RU" dirty="0" smtClean="0"/>
              <a:t> </a:t>
            </a:r>
            <a:r>
              <a:rPr lang="ru-RU" dirty="0" err="1" smtClean="0"/>
              <a:t>үөрэнэллэр</a:t>
            </a:r>
            <a:r>
              <a:rPr lang="ru-RU" dirty="0" smtClean="0"/>
              <a:t>. О5о     </a:t>
            </a:r>
            <a:r>
              <a:rPr lang="ru-RU" dirty="0" err="1" smtClean="0"/>
              <a:t>кыра</a:t>
            </a:r>
            <a:r>
              <a:rPr lang="ru-RU" dirty="0" smtClean="0"/>
              <a:t>   </a:t>
            </a:r>
            <a:r>
              <a:rPr lang="ru-RU" dirty="0" err="1" smtClean="0"/>
              <a:t>сааһыттан</a:t>
            </a:r>
            <a:r>
              <a:rPr lang="ru-RU" dirty="0" smtClean="0"/>
              <a:t>   </a:t>
            </a:r>
            <a:r>
              <a:rPr lang="ru-RU" dirty="0" err="1" smtClean="0"/>
              <a:t>кыраны</a:t>
            </a:r>
            <a:r>
              <a:rPr lang="ru-RU" dirty="0" smtClean="0"/>
              <a:t>   да   </a:t>
            </a:r>
            <a:r>
              <a:rPr lang="ru-RU" dirty="0" err="1" smtClean="0"/>
              <a:t>харыстыы</a:t>
            </a:r>
            <a:r>
              <a:rPr lang="ru-RU" dirty="0" smtClean="0"/>
              <a:t>,   </a:t>
            </a:r>
            <a:r>
              <a:rPr lang="ru-RU" dirty="0" err="1" smtClean="0"/>
              <a:t>уурбут-туппут</a:t>
            </a:r>
            <a:r>
              <a:rPr lang="ru-RU" dirty="0" smtClean="0"/>
              <a:t>   </a:t>
            </a:r>
            <a:r>
              <a:rPr lang="ru-RU" dirty="0" err="1" smtClean="0"/>
              <a:t>курдук</a:t>
            </a:r>
            <a:r>
              <a:rPr lang="ru-RU" dirty="0" smtClean="0"/>
              <a:t> </a:t>
            </a:r>
            <a:r>
              <a:rPr lang="ru-RU" dirty="0" err="1" smtClean="0"/>
              <a:t>дьаьайа</a:t>
            </a:r>
            <a:r>
              <a:rPr lang="ru-RU" dirty="0" smtClean="0"/>
              <a:t>, </a:t>
            </a:r>
            <a:r>
              <a:rPr lang="ru-RU" dirty="0" err="1" smtClean="0"/>
              <a:t>миэстэтин</a:t>
            </a:r>
            <a:r>
              <a:rPr lang="ru-RU" dirty="0" smtClean="0"/>
              <a:t> </a:t>
            </a:r>
            <a:r>
              <a:rPr lang="ru-RU" dirty="0" err="1" smtClean="0"/>
              <a:t>буллара</a:t>
            </a:r>
            <a:r>
              <a:rPr lang="ru-RU" dirty="0" smtClean="0"/>
              <a:t> </a:t>
            </a:r>
            <a:r>
              <a:rPr lang="ru-RU" dirty="0" err="1" smtClean="0"/>
              <a:t>үөрэнэрэ</a:t>
            </a:r>
            <a:r>
              <a:rPr lang="ru-RU" dirty="0" smtClean="0"/>
              <a:t>, айыл5а5а, </a:t>
            </a:r>
            <a:r>
              <a:rPr lang="ru-RU" dirty="0" err="1" smtClean="0"/>
              <a:t>кэрэ</a:t>
            </a:r>
            <a:r>
              <a:rPr lang="ru-RU" dirty="0" smtClean="0"/>
              <a:t> </a:t>
            </a:r>
            <a:r>
              <a:rPr lang="ru-RU" dirty="0" err="1" smtClean="0"/>
              <a:t>эйгэтигэр</a:t>
            </a:r>
            <a:r>
              <a:rPr lang="ru-RU" dirty="0" smtClean="0"/>
              <a:t> </a:t>
            </a:r>
            <a:r>
              <a:rPr lang="ru-RU" dirty="0" err="1" smtClean="0"/>
              <a:t>чугас</a:t>
            </a:r>
            <a:r>
              <a:rPr lang="ru-RU" dirty="0" smtClean="0"/>
              <a:t> </a:t>
            </a:r>
            <a:r>
              <a:rPr lang="ru-RU" dirty="0" err="1" smtClean="0"/>
              <a:t>буолара</a:t>
            </a:r>
            <a:r>
              <a:rPr lang="ru-RU" dirty="0" smtClean="0"/>
              <a:t> </a:t>
            </a:r>
            <a:r>
              <a:rPr lang="ru-RU" dirty="0" err="1" smtClean="0"/>
              <a:t>инники</a:t>
            </a:r>
            <a:r>
              <a:rPr lang="ru-RU" dirty="0" smtClean="0"/>
              <a:t>   оло5ор   </a:t>
            </a:r>
            <a:r>
              <a:rPr lang="ru-RU" dirty="0" err="1" smtClean="0"/>
              <a:t>улахан</a:t>
            </a:r>
            <a:r>
              <a:rPr lang="ru-RU" dirty="0" smtClean="0"/>
              <a:t>   сабыдыаллаа5ын   өйдөтүү,о5о айыл5аны </a:t>
            </a:r>
            <a:r>
              <a:rPr lang="ru-RU" dirty="0" err="1" smtClean="0"/>
              <a:t>кытта</a:t>
            </a:r>
            <a:r>
              <a:rPr lang="ru-RU" dirty="0" smtClean="0"/>
              <a:t> </a:t>
            </a:r>
            <a:r>
              <a:rPr lang="ru-RU" dirty="0" err="1" smtClean="0"/>
              <a:t>сибээһэ</a:t>
            </a:r>
            <a:r>
              <a:rPr lang="ru-RU" dirty="0" smtClean="0"/>
              <a:t> </a:t>
            </a:r>
            <a:r>
              <a:rPr lang="ru-RU" dirty="0" err="1" smtClean="0"/>
              <a:t>хаһан</a:t>
            </a:r>
            <a:r>
              <a:rPr lang="ru-RU" dirty="0" smtClean="0"/>
              <a:t> да </a:t>
            </a:r>
            <a:r>
              <a:rPr lang="ru-RU" dirty="0" err="1" smtClean="0"/>
              <a:t>быстыспатын</a:t>
            </a:r>
            <a:r>
              <a:rPr lang="ru-RU" dirty="0" smtClean="0"/>
              <a:t> </a:t>
            </a:r>
            <a:r>
              <a:rPr lang="ru-RU" dirty="0" err="1" smtClean="0"/>
              <a:t>өйдөөһүн</a:t>
            </a:r>
            <a:r>
              <a:rPr lang="ru-RU" dirty="0" smtClean="0"/>
              <a:t>.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57622" y="3232536"/>
            <a:ext cx="3855076" cy="28913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514509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5155" y="592428"/>
            <a:ext cx="10838645" cy="558453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3600" b="1" dirty="0" smtClean="0">
                <a:solidFill>
                  <a:srgbClr val="FF0000"/>
                </a:solidFill>
              </a:rPr>
              <a:t>Сыала:</a:t>
            </a:r>
          </a:p>
          <a:p>
            <a:pPr marL="0" indent="0">
              <a:buNone/>
            </a:pPr>
            <a:r>
              <a:rPr lang="ru-RU" sz="3600" dirty="0" smtClean="0"/>
              <a:t>О5ону </a:t>
            </a:r>
            <a:r>
              <a:rPr lang="ru-RU" sz="3600" dirty="0" err="1" smtClean="0"/>
              <a:t>кыра</a:t>
            </a:r>
            <a:r>
              <a:rPr lang="ru-RU" sz="3600" dirty="0" smtClean="0"/>
              <a:t> эрдэ5иттэн төрөөбүт – </a:t>
            </a:r>
            <a:r>
              <a:rPr lang="ru-RU" sz="3600" dirty="0" err="1" smtClean="0"/>
              <a:t>үөскээбит</a:t>
            </a:r>
            <a:r>
              <a:rPr lang="ru-RU" sz="3600" dirty="0" smtClean="0"/>
              <a:t> </a:t>
            </a:r>
            <a:r>
              <a:rPr lang="ru-RU" sz="3600" dirty="0" err="1" smtClean="0"/>
              <a:t>дойдутун</a:t>
            </a:r>
            <a:r>
              <a:rPr lang="ru-RU" sz="3600" dirty="0" smtClean="0"/>
              <a:t>, айыл5атын </a:t>
            </a:r>
            <a:r>
              <a:rPr lang="ru-RU" sz="3600" dirty="0" err="1" smtClean="0"/>
              <a:t>кэрэтин</a:t>
            </a:r>
            <a:r>
              <a:rPr lang="ru-RU" sz="3600" dirty="0" smtClean="0"/>
              <a:t> </a:t>
            </a:r>
            <a:r>
              <a:rPr lang="ru-RU" sz="3600" dirty="0" err="1" smtClean="0"/>
              <a:t>таптыы-харыстыы</a:t>
            </a:r>
            <a:r>
              <a:rPr lang="ru-RU" sz="3600" dirty="0" smtClean="0"/>
              <a:t> </a:t>
            </a:r>
            <a:r>
              <a:rPr lang="ru-RU" sz="3600" dirty="0" err="1" smtClean="0"/>
              <a:t>улаатарыгар</a:t>
            </a:r>
            <a:r>
              <a:rPr lang="ru-RU" sz="3600" dirty="0" smtClean="0"/>
              <a:t> </a:t>
            </a:r>
            <a:r>
              <a:rPr lang="ru-RU" sz="3600" dirty="0" err="1" smtClean="0"/>
              <a:t>уһуйуу</a:t>
            </a:r>
            <a:r>
              <a:rPr lang="ru-RU" sz="3600" dirty="0" smtClean="0"/>
              <a:t>.</a:t>
            </a:r>
          </a:p>
          <a:p>
            <a:endParaRPr lang="ru-RU" sz="3600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86970" y="2441439"/>
            <a:ext cx="5019159" cy="36121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1242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6366" y="321972"/>
            <a:ext cx="11269014" cy="585499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b="1" dirty="0" err="1" smtClean="0">
                <a:solidFill>
                  <a:srgbClr val="FF0000"/>
                </a:solidFill>
              </a:rPr>
              <a:t>Соруктара</a:t>
            </a:r>
            <a:r>
              <a:rPr lang="ru-RU" b="1" dirty="0" smtClean="0">
                <a:solidFill>
                  <a:srgbClr val="FF0000"/>
                </a:solidFill>
              </a:rPr>
              <a:t>:</a:t>
            </a:r>
          </a:p>
          <a:p>
            <a:r>
              <a:rPr lang="sah-RU" dirty="0" smtClean="0"/>
              <a:t>Төрөппүттэри уһуйаан үлэтигэр тардыы</a:t>
            </a:r>
            <a:endParaRPr lang="ru-RU" dirty="0" smtClean="0"/>
          </a:p>
          <a:p>
            <a:r>
              <a:rPr lang="ru-RU" dirty="0" smtClean="0"/>
              <a:t>Т</a:t>
            </a:r>
            <a:r>
              <a:rPr lang="sah-RU" dirty="0"/>
              <a:t>ө</a:t>
            </a:r>
            <a:r>
              <a:rPr lang="ru-RU" dirty="0" err="1" smtClean="0"/>
              <a:t>рөөбүт</a:t>
            </a:r>
            <a:r>
              <a:rPr lang="ru-RU" dirty="0" smtClean="0"/>
              <a:t> </a:t>
            </a:r>
            <a:r>
              <a:rPr lang="ru-RU" dirty="0" err="1" smtClean="0"/>
              <a:t>сирбит</a:t>
            </a:r>
            <a:r>
              <a:rPr lang="ru-RU" dirty="0" smtClean="0"/>
              <a:t> айыл5атыгар </a:t>
            </a:r>
            <a:r>
              <a:rPr lang="ru-RU" dirty="0" err="1" smtClean="0"/>
              <a:t>тапталы</a:t>
            </a:r>
            <a:r>
              <a:rPr lang="ru-RU" dirty="0" smtClean="0"/>
              <a:t> </a:t>
            </a:r>
            <a:r>
              <a:rPr lang="ru-RU" dirty="0" err="1" smtClean="0"/>
              <a:t>иитии</a:t>
            </a:r>
            <a:r>
              <a:rPr lang="ru-RU" dirty="0" smtClean="0"/>
              <a:t>.</a:t>
            </a:r>
          </a:p>
          <a:p>
            <a:r>
              <a:rPr lang="ru-RU" dirty="0" smtClean="0"/>
              <a:t>Айыл5аны </a:t>
            </a:r>
            <a:r>
              <a:rPr lang="ru-RU" dirty="0" err="1" smtClean="0"/>
              <a:t>уонна</a:t>
            </a:r>
            <a:r>
              <a:rPr lang="ru-RU" dirty="0" smtClean="0"/>
              <a:t> айыл5а </a:t>
            </a:r>
            <a:r>
              <a:rPr lang="ru-RU" dirty="0" err="1" smtClean="0"/>
              <a:t>кэрэ</a:t>
            </a:r>
            <a:r>
              <a:rPr lang="ru-RU" dirty="0" smtClean="0"/>
              <a:t> </a:t>
            </a:r>
            <a:r>
              <a:rPr lang="ru-RU" dirty="0" err="1" smtClean="0"/>
              <a:t>кестүүлэрин</a:t>
            </a:r>
            <a:r>
              <a:rPr lang="ru-RU" dirty="0" smtClean="0"/>
              <a:t> </a:t>
            </a:r>
            <a:r>
              <a:rPr lang="ru-RU" dirty="0" err="1" smtClean="0"/>
              <a:t>кэтээн</a:t>
            </a:r>
            <a:r>
              <a:rPr lang="ru-RU" dirty="0" smtClean="0"/>
              <a:t> </a:t>
            </a:r>
            <a:r>
              <a:rPr lang="ru-RU" dirty="0" err="1" smtClean="0"/>
              <a:t>көрүү</a:t>
            </a:r>
            <a:r>
              <a:rPr lang="ru-RU" dirty="0" smtClean="0"/>
              <a:t>,</a:t>
            </a:r>
            <a:r>
              <a:rPr lang="ru-RU" dirty="0"/>
              <a:t> </a:t>
            </a:r>
            <a:r>
              <a:rPr lang="ru-RU" dirty="0" err="1" smtClean="0"/>
              <a:t>чинчийии</a:t>
            </a:r>
            <a:r>
              <a:rPr lang="ru-RU" dirty="0" smtClean="0"/>
              <a:t>, </a:t>
            </a:r>
            <a:r>
              <a:rPr lang="ru-RU" dirty="0" err="1" smtClean="0"/>
              <a:t>үөрэтии</a:t>
            </a:r>
            <a:r>
              <a:rPr lang="ru-RU" dirty="0" smtClean="0"/>
              <a:t>.</a:t>
            </a:r>
          </a:p>
          <a:p>
            <a:r>
              <a:rPr lang="ru-RU" dirty="0" err="1" smtClean="0"/>
              <a:t>Сиэр</a:t>
            </a:r>
            <a:r>
              <a:rPr lang="ru-RU" dirty="0" smtClean="0"/>
              <a:t> – </a:t>
            </a:r>
            <a:r>
              <a:rPr lang="ru-RU" dirty="0" err="1" smtClean="0"/>
              <a:t>майгы</a:t>
            </a:r>
            <a:r>
              <a:rPr lang="ru-RU" dirty="0" smtClean="0"/>
              <a:t> </a:t>
            </a:r>
            <a:r>
              <a:rPr lang="ru-RU" dirty="0" err="1" smtClean="0"/>
              <a:t>өттүнэн</a:t>
            </a:r>
            <a:r>
              <a:rPr lang="ru-RU" dirty="0" smtClean="0"/>
              <a:t> </a:t>
            </a:r>
            <a:r>
              <a:rPr lang="ru-RU" dirty="0" err="1" smtClean="0"/>
              <a:t>ыраас</a:t>
            </a:r>
            <a:r>
              <a:rPr lang="ru-RU" dirty="0" smtClean="0"/>
              <a:t> – </a:t>
            </a:r>
            <a:r>
              <a:rPr lang="ru-RU" dirty="0" err="1" smtClean="0"/>
              <a:t>чэбдик</a:t>
            </a:r>
            <a:r>
              <a:rPr lang="ru-RU" dirty="0" smtClean="0"/>
              <a:t> </a:t>
            </a:r>
            <a:r>
              <a:rPr lang="ru-RU" dirty="0" err="1" smtClean="0"/>
              <a:t>буоларга</a:t>
            </a:r>
            <a:r>
              <a:rPr lang="ru-RU" dirty="0" smtClean="0"/>
              <a:t> бол5омто </a:t>
            </a:r>
            <a:r>
              <a:rPr lang="ru-RU" dirty="0" err="1" smtClean="0"/>
              <a:t>ууруу</a:t>
            </a:r>
            <a:r>
              <a:rPr lang="ru-RU" dirty="0" smtClean="0"/>
              <a:t>.</a:t>
            </a:r>
          </a:p>
          <a:p>
            <a:r>
              <a:rPr lang="ru-RU" dirty="0" smtClean="0"/>
              <a:t>О5о </a:t>
            </a:r>
            <a:r>
              <a:rPr lang="ru-RU" dirty="0" err="1" smtClean="0"/>
              <a:t>билэ</a:t>
            </a:r>
            <a:r>
              <a:rPr lang="ru-RU" dirty="0" smtClean="0"/>
              <a:t> – </a:t>
            </a:r>
            <a:r>
              <a:rPr lang="ru-RU" dirty="0" err="1" smtClean="0"/>
              <a:t>көрө</a:t>
            </a:r>
            <a:r>
              <a:rPr lang="ru-RU" dirty="0" smtClean="0"/>
              <a:t> </a:t>
            </a:r>
            <a:r>
              <a:rPr lang="ru-RU" dirty="0" err="1" smtClean="0"/>
              <a:t>сатыыр</a:t>
            </a:r>
            <a:r>
              <a:rPr lang="ru-RU" dirty="0" smtClean="0"/>
              <a:t>, </a:t>
            </a:r>
            <a:r>
              <a:rPr lang="ru-RU" dirty="0" err="1" smtClean="0"/>
              <a:t>айар</a:t>
            </a:r>
            <a:r>
              <a:rPr lang="ru-RU" dirty="0" smtClean="0"/>
              <a:t> дьо5урун </a:t>
            </a:r>
            <a:r>
              <a:rPr lang="ru-RU" dirty="0" err="1" smtClean="0"/>
              <a:t>сайыннарыы</a:t>
            </a:r>
            <a:r>
              <a:rPr lang="ru-RU" dirty="0" smtClean="0"/>
              <a:t>.</a:t>
            </a:r>
          </a:p>
          <a:p>
            <a:r>
              <a:rPr lang="ru-RU" dirty="0" err="1" smtClean="0"/>
              <a:t>Оҕо</a:t>
            </a:r>
            <a:r>
              <a:rPr lang="ru-RU" dirty="0" smtClean="0"/>
              <a:t> </a:t>
            </a:r>
            <a:r>
              <a:rPr lang="ru-RU" dirty="0" err="1" smtClean="0"/>
              <a:t>ситимнээх</a:t>
            </a:r>
            <a:r>
              <a:rPr lang="ru-RU" dirty="0" smtClean="0"/>
              <a:t> </a:t>
            </a:r>
            <a:r>
              <a:rPr lang="ru-RU" dirty="0" err="1" smtClean="0"/>
              <a:t>са</a:t>
            </a:r>
            <a:r>
              <a:rPr lang="sah-RU" dirty="0" smtClean="0"/>
              <a:t>ҥатын</a:t>
            </a:r>
            <a:r>
              <a:rPr lang="ru-RU" dirty="0" smtClean="0"/>
              <a:t> </a:t>
            </a:r>
            <a:r>
              <a:rPr lang="ru-RU" dirty="0" err="1" smtClean="0"/>
              <a:t>сайыннарыы</a:t>
            </a:r>
            <a:r>
              <a:rPr lang="ru-RU" dirty="0" smtClean="0"/>
              <a:t>. Тыл </a:t>
            </a:r>
            <a:r>
              <a:rPr lang="ru-RU" dirty="0" err="1" smtClean="0"/>
              <a:t>саппааһын</a:t>
            </a:r>
            <a:r>
              <a:rPr lang="ru-RU" dirty="0" smtClean="0"/>
              <a:t> </a:t>
            </a:r>
            <a:r>
              <a:rPr lang="ru-RU" dirty="0" err="1" smtClean="0"/>
              <a:t>байытыы</a:t>
            </a:r>
            <a:r>
              <a:rPr lang="ru-RU" dirty="0" smtClean="0"/>
              <a:t>, </a:t>
            </a:r>
            <a:endParaRPr lang="ru-RU" dirty="0"/>
          </a:p>
          <a:p>
            <a:r>
              <a:rPr lang="ru-RU" dirty="0" err="1" smtClean="0"/>
              <a:t>Оҕо</a:t>
            </a:r>
            <a:r>
              <a:rPr lang="ru-RU" dirty="0" smtClean="0"/>
              <a:t> </a:t>
            </a:r>
            <a:r>
              <a:rPr lang="ru-RU" dirty="0" err="1" smtClean="0"/>
              <a:t>төрөппүтүн</a:t>
            </a:r>
            <a:r>
              <a:rPr lang="ru-RU" dirty="0" smtClean="0"/>
              <a:t> </a:t>
            </a:r>
            <a:r>
              <a:rPr lang="ru-RU" dirty="0" err="1" smtClean="0"/>
              <a:t>кытта</a:t>
            </a:r>
            <a:r>
              <a:rPr lang="ru-RU" dirty="0" smtClean="0"/>
              <a:t>  </a:t>
            </a:r>
            <a:r>
              <a:rPr lang="ru-RU" dirty="0" err="1" smtClean="0"/>
              <a:t>бодоруһар</a:t>
            </a:r>
            <a:r>
              <a:rPr lang="ru-RU" dirty="0" smtClean="0"/>
              <a:t> </a:t>
            </a:r>
            <a:r>
              <a:rPr lang="ru-RU" dirty="0" err="1" smtClean="0"/>
              <a:t>усулуобуйаны</a:t>
            </a:r>
            <a:r>
              <a:rPr lang="ru-RU" dirty="0" smtClean="0"/>
              <a:t> </a:t>
            </a:r>
            <a:r>
              <a:rPr lang="ru-RU" dirty="0" err="1" smtClean="0"/>
              <a:t>тэрийии</a:t>
            </a:r>
            <a:r>
              <a:rPr lang="ru-RU" dirty="0" smtClean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5949056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b="1" dirty="0" err="1" smtClean="0">
                <a:solidFill>
                  <a:srgbClr val="FF0000"/>
                </a:solidFill>
              </a:rPr>
              <a:t>Бырайыагы</a:t>
            </a:r>
            <a:r>
              <a:rPr lang="ru-RU" b="1" dirty="0" smtClean="0">
                <a:solidFill>
                  <a:srgbClr val="FF0000"/>
                </a:solidFill>
              </a:rPr>
              <a:t> </a:t>
            </a:r>
            <a:r>
              <a:rPr lang="ru-RU" b="1" dirty="0" err="1" smtClean="0">
                <a:solidFill>
                  <a:srgbClr val="FF0000"/>
                </a:solidFill>
              </a:rPr>
              <a:t>олоххо</a:t>
            </a:r>
            <a:r>
              <a:rPr lang="ru-RU" b="1" dirty="0" smtClean="0">
                <a:solidFill>
                  <a:srgbClr val="FF0000"/>
                </a:solidFill>
              </a:rPr>
              <a:t> </a:t>
            </a:r>
            <a:r>
              <a:rPr lang="ru-RU" b="1" dirty="0" err="1" smtClean="0">
                <a:solidFill>
                  <a:srgbClr val="FF0000"/>
                </a:solidFill>
              </a:rPr>
              <a:t>киллэрии</a:t>
            </a:r>
            <a:r>
              <a:rPr lang="ru-RU" b="1" dirty="0" smtClean="0">
                <a:solidFill>
                  <a:srgbClr val="FF0000"/>
                </a:solidFill>
              </a:rPr>
              <a:t> </a:t>
            </a:r>
            <a:r>
              <a:rPr lang="ru-RU" b="1" dirty="0" err="1" smtClean="0">
                <a:solidFill>
                  <a:srgbClr val="FF0000"/>
                </a:solidFill>
              </a:rPr>
              <a:t>болдьоҕо</a:t>
            </a:r>
            <a:r>
              <a:rPr lang="ru-RU" b="1" dirty="0" smtClean="0">
                <a:solidFill>
                  <a:srgbClr val="FF0000"/>
                </a:solidFill>
              </a:rPr>
              <a:t>:</a:t>
            </a:r>
          </a:p>
          <a:p>
            <a:endParaRPr lang="ru-RU" dirty="0" smtClean="0"/>
          </a:p>
          <a:p>
            <a:r>
              <a:rPr lang="ru-RU" dirty="0" err="1" smtClean="0"/>
              <a:t>Биир</a:t>
            </a:r>
            <a:r>
              <a:rPr lang="ru-RU" dirty="0" smtClean="0"/>
              <a:t> </a:t>
            </a:r>
            <a:r>
              <a:rPr lang="ru-RU" dirty="0" err="1" smtClean="0"/>
              <a:t>сыл</a:t>
            </a:r>
            <a:r>
              <a:rPr lang="ru-RU" dirty="0" smtClean="0"/>
              <a:t> </a:t>
            </a:r>
            <a:r>
              <a:rPr lang="ru-RU" dirty="0" err="1" smtClean="0"/>
              <a:t>устата</a:t>
            </a:r>
            <a:r>
              <a:rPr lang="ru-RU" dirty="0"/>
              <a:t>:</a:t>
            </a:r>
            <a:r>
              <a:rPr lang="ru-RU" dirty="0" smtClean="0"/>
              <a:t> 2022-2023 у</a:t>
            </a:r>
            <a:r>
              <a:rPr lang="sah-RU" dirty="0" smtClean="0"/>
              <a:t>ө</a:t>
            </a:r>
            <a:r>
              <a:rPr lang="ru-RU" dirty="0" err="1" smtClean="0"/>
              <a:t>рэх</a:t>
            </a:r>
            <a:r>
              <a:rPr lang="ru-RU" dirty="0" smtClean="0"/>
              <a:t> </a:t>
            </a:r>
            <a:r>
              <a:rPr lang="ru-RU" dirty="0" err="1" smtClean="0"/>
              <a:t>дьыла</a:t>
            </a:r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05353" y="332346"/>
            <a:ext cx="4160144" cy="55468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483663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err="1" smtClean="0">
                <a:solidFill>
                  <a:srgbClr val="FF0000"/>
                </a:solidFill>
              </a:rPr>
              <a:t>Үлэ</a:t>
            </a:r>
            <a:r>
              <a:rPr lang="ru-RU" b="1" dirty="0" smtClean="0">
                <a:solidFill>
                  <a:srgbClr val="FF0000"/>
                </a:solidFill>
              </a:rPr>
              <a:t> формата</a:t>
            </a:r>
            <a:br>
              <a:rPr lang="ru-RU" b="1" dirty="0" smtClean="0">
                <a:solidFill>
                  <a:srgbClr val="FF0000"/>
                </a:solidFill>
              </a:rPr>
            </a:b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80305" y="927280"/>
            <a:ext cx="11173496" cy="5249684"/>
          </a:xfrm>
        </p:spPr>
        <p:txBody>
          <a:bodyPr>
            <a:normAutofit/>
          </a:bodyPr>
          <a:lstStyle/>
          <a:p>
            <a:r>
              <a:rPr lang="ru-RU" dirty="0" smtClean="0"/>
              <a:t>- </a:t>
            </a:r>
            <a:r>
              <a:rPr lang="ru-RU" dirty="0" err="1" smtClean="0"/>
              <a:t>Дидактическай</a:t>
            </a:r>
            <a:r>
              <a:rPr lang="ru-RU" dirty="0" smtClean="0"/>
              <a:t> </a:t>
            </a:r>
            <a:r>
              <a:rPr lang="ru-RU" dirty="0" err="1" smtClean="0"/>
              <a:t>оонньуулар</a:t>
            </a:r>
            <a:endParaRPr lang="ru-RU" dirty="0" smtClean="0"/>
          </a:p>
          <a:p>
            <a:r>
              <a:rPr lang="ru-RU" dirty="0" smtClean="0"/>
              <a:t>- </a:t>
            </a:r>
            <a:r>
              <a:rPr lang="ru-RU" dirty="0" err="1" smtClean="0"/>
              <a:t>Хамсаныылаах</a:t>
            </a:r>
            <a:r>
              <a:rPr lang="ru-RU" dirty="0" smtClean="0"/>
              <a:t> </a:t>
            </a:r>
            <a:r>
              <a:rPr lang="ru-RU" dirty="0" err="1" smtClean="0"/>
              <a:t>оонньуулар</a:t>
            </a:r>
            <a:endParaRPr lang="ru-RU" dirty="0" smtClean="0"/>
          </a:p>
          <a:p>
            <a:r>
              <a:rPr lang="ru-RU" dirty="0" smtClean="0"/>
              <a:t>- </a:t>
            </a:r>
            <a:r>
              <a:rPr lang="ru-RU" dirty="0" err="1" smtClean="0"/>
              <a:t>Тарбаҕы</a:t>
            </a:r>
            <a:r>
              <a:rPr lang="ru-RU" dirty="0" smtClean="0"/>
              <a:t> </a:t>
            </a:r>
            <a:r>
              <a:rPr lang="ru-RU" dirty="0" err="1" smtClean="0"/>
              <a:t>сайыннарар</a:t>
            </a:r>
            <a:r>
              <a:rPr lang="ru-RU" dirty="0" smtClean="0"/>
              <a:t> </a:t>
            </a:r>
            <a:r>
              <a:rPr lang="ru-RU" dirty="0" err="1" smtClean="0"/>
              <a:t>оонньуулар</a:t>
            </a:r>
            <a:endParaRPr lang="ru-RU" dirty="0" smtClean="0"/>
          </a:p>
          <a:p>
            <a:r>
              <a:rPr lang="ru-RU" dirty="0" smtClean="0"/>
              <a:t>- Тыл </a:t>
            </a:r>
            <a:r>
              <a:rPr lang="ru-RU" dirty="0" err="1" smtClean="0"/>
              <a:t>сайдыытын</a:t>
            </a:r>
            <a:r>
              <a:rPr lang="ru-RU" dirty="0" smtClean="0"/>
              <a:t> </a:t>
            </a:r>
            <a:r>
              <a:rPr lang="ru-RU" dirty="0" err="1" smtClean="0"/>
              <a:t>оонньуулара</a:t>
            </a:r>
            <a:endParaRPr lang="ru-RU" dirty="0" smtClean="0"/>
          </a:p>
          <a:p>
            <a:r>
              <a:rPr lang="ru-RU" dirty="0" smtClean="0"/>
              <a:t>- </a:t>
            </a:r>
            <a:r>
              <a:rPr lang="ru-RU" dirty="0" err="1" smtClean="0"/>
              <a:t>Айылҕаны</a:t>
            </a:r>
            <a:r>
              <a:rPr lang="ru-RU" dirty="0" smtClean="0"/>
              <a:t> </a:t>
            </a:r>
            <a:r>
              <a:rPr lang="ru-RU" dirty="0" err="1" smtClean="0"/>
              <a:t>кэтээн</a:t>
            </a:r>
            <a:r>
              <a:rPr lang="ru-RU" dirty="0" smtClean="0"/>
              <a:t> </a:t>
            </a:r>
            <a:r>
              <a:rPr lang="ru-RU" dirty="0" err="1" smtClean="0"/>
              <a:t>көрүү</a:t>
            </a:r>
            <a:endParaRPr lang="ru-RU" dirty="0" smtClean="0"/>
          </a:p>
          <a:p>
            <a:r>
              <a:rPr lang="ru-RU" dirty="0" smtClean="0"/>
              <a:t>- </a:t>
            </a:r>
            <a:r>
              <a:rPr lang="ru-RU" dirty="0" err="1" smtClean="0"/>
              <a:t>Айылҕаҕа</a:t>
            </a:r>
            <a:r>
              <a:rPr lang="ru-RU" dirty="0" smtClean="0"/>
              <a:t> </a:t>
            </a:r>
            <a:r>
              <a:rPr lang="ru-RU" dirty="0" err="1" smtClean="0"/>
              <a:t>үлэ</a:t>
            </a:r>
            <a:endParaRPr lang="ru-RU" dirty="0" smtClean="0"/>
          </a:p>
          <a:p>
            <a:r>
              <a:rPr lang="ru-RU" dirty="0" smtClean="0"/>
              <a:t>- </a:t>
            </a:r>
            <a:r>
              <a:rPr lang="ru-RU" dirty="0" err="1" smtClean="0"/>
              <a:t>Экспериментальнай</a:t>
            </a:r>
            <a:r>
              <a:rPr lang="ru-RU" dirty="0" smtClean="0"/>
              <a:t> </a:t>
            </a:r>
            <a:r>
              <a:rPr lang="ru-RU" dirty="0" err="1" smtClean="0"/>
              <a:t>үлэ</a:t>
            </a:r>
            <a:endParaRPr lang="ru-RU" dirty="0" smtClean="0"/>
          </a:p>
          <a:p>
            <a:r>
              <a:rPr lang="ru-RU" dirty="0" smtClean="0"/>
              <a:t>- - </a:t>
            </a:r>
            <a:r>
              <a:rPr lang="ru-RU" dirty="0" err="1" smtClean="0"/>
              <a:t>Уус</a:t>
            </a:r>
            <a:r>
              <a:rPr lang="ru-RU" dirty="0" smtClean="0"/>
              <a:t>- уран </a:t>
            </a:r>
            <a:r>
              <a:rPr lang="ru-RU" dirty="0" err="1" smtClean="0"/>
              <a:t>литератураны</a:t>
            </a:r>
            <a:r>
              <a:rPr lang="ru-RU" dirty="0" smtClean="0"/>
              <a:t> </a:t>
            </a:r>
            <a:r>
              <a:rPr lang="ru-RU" dirty="0" err="1" smtClean="0"/>
              <a:t>ааҕыы</a:t>
            </a:r>
            <a:endParaRPr lang="ru-RU" dirty="0" smtClean="0"/>
          </a:p>
          <a:p>
            <a:r>
              <a:rPr lang="ru-RU" dirty="0" err="1" smtClean="0"/>
              <a:t>Музыкальнай</a:t>
            </a:r>
            <a:r>
              <a:rPr lang="ru-RU" dirty="0" smtClean="0"/>
              <a:t>- </a:t>
            </a:r>
            <a:r>
              <a:rPr lang="ru-RU" dirty="0" err="1" smtClean="0"/>
              <a:t>ритмическэй</a:t>
            </a:r>
            <a:r>
              <a:rPr lang="ru-RU" dirty="0" smtClean="0"/>
              <a:t> </a:t>
            </a:r>
            <a:r>
              <a:rPr lang="ru-RU" dirty="0" err="1" smtClean="0"/>
              <a:t>хамсаныылар</a:t>
            </a:r>
            <a:r>
              <a:rPr lang="ru-RU" dirty="0" smtClean="0"/>
              <a:t>, </a:t>
            </a:r>
            <a:r>
              <a:rPr lang="ru-RU" dirty="0" err="1" smtClean="0"/>
              <a:t>музыканы</a:t>
            </a:r>
            <a:r>
              <a:rPr lang="ru-RU" dirty="0" smtClean="0"/>
              <a:t> </a:t>
            </a:r>
            <a:r>
              <a:rPr lang="ru-RU" dirty="0" err="1" smtClean="0"/>
              <a:t>истии</a:t>
            </a:r>
            <a:endParaRPr lang="ru-RU" dirty="0" smtClean="0"/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35185" y="798490"/>
            <a:ext cx="4307315" cy="35115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38290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Овал 17"/>
          <p:cNvSpPr/>
          <p:nvPr/>
        </p:nvSpPr>
        <p:spPr>
          <a:xfrm>
            <a:off x="4103087" y="1671491"/>
            <a:ext cx="3410569" cy="240063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TextBox 18"/>
          <p:cNvSpPr txBox="1"/>
          <p:nvPr/>
        </p:nvSpPr>
        <p:spPr>
          <a:xfrm>
            <a:off x="4391696" y="2137893"/>
            <a:ext cx="283335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ah-RU" sz="2800" b="1" dirty="0" smtClean="0">
                <a:solidFill>
                  <a:srgbClr val="FF0000"/>
                </a:solidFill>
              </a:rPr>
              <a:t>Экологическай иитии</a:t>
            </a:r>
          </a:p>
          <a:p>
            <a:pPr algn="ctr"/>
            <a:r>
              <a:rPr lang="sah-RU" sz="2800" b="1" dirty="0" smtClean="0">
                <a:solidFill>
                  <a:srgbClr val="FF0000"/>
                </a:solidFill>
              </a:rPr>
              <a:t>хайысхалара</a:t>
            </a:r>
            <a:endParaRPr lang="ru-RU" sz="2800" b="1" dirty="0">
              <a:solidFill>
                <a:srgbClr val="FF0000"/>
              </a:solidFill>
            </a:endParaRPr>
          </a:p>
        </p:txBody>
      </p:sp>
      <p:sp>
        <p:nvSpPr>
          <p:cNvPr id="20" name="Овал 19"/>
          <p:cNvSpPr/>
          <p:nvPr/>
        </p:nvSpPr>
        <p:spPr>
          <a:xfrm>
            <a:off x="393497" y="1859800"/>
            <a:ext cx="2248084" cy="223152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92D050"/>
              </a:solidFill>
            </a:endParaRPr>
          </a:p>
        </p:txBody>
      </p:sp>
      <p:sp>
        <p:nvSpPr>
          <p:cNvPr id="21" name="Овал 20"/>
          <p:cNvSpPr/>
          <p:nvPr/>
        </p:nvSpPr>
        <p:spPr>
          <a:xfrm>
            <a:off x="452230" y="4430728"/>
            <a:ext cx="2441436" cy="211433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Овал 21"/>
          <p:cNvSpPr/>
          <p:nvPr/>
        </p:nvSpPr>
        <p:spPr>
          <a:xfrm>
            <a:off x="3247836" y="4453496"/>
            <a:ext cx="2350670" cy="210294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3" name="Рисунок 2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83687" y="4410126"/>
            <a:ext cx="2325710" cy="2114334"/>
          </a:xfrm>
          <a:prstGeom prst="rect">
            <a:avLst/>
          </a:prstGeom>
        </p:spPr>
      </p:pic>
      <p:pic>
        <p:nvPicPr>
          <p:cNvPr id="24" name="Рисунок 2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94856" y="1671491"/>
            <a:ext cx="2558943" cy="2438315"/>
          </a:xfrm>
          <a:prstGeom prst="rect">
            <a:avLst/>
          </a:prstGeom>
        </p:spPr>
      </p:pic>
      <p:pic>
        <p:nvPicPr>
          <p:cNvPr id="25" name="Рисунок 2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83312" y="4410126"/>
            <a:ext cx="2436439" cy="2146319"/>
          </a:xfrm>
          <a:prstGeom prst="rect">
            <a:avLst/>
          </a:prstGeom>
        </p:spPr>
      </p:pic>
      <p:sp>
        <p:nvSpPr>
          <p:cNvPr id="26" name="TextBox 25"/>
          <p:cNvSpPr txBox="1"/>
          <p:nvPr/>
        </p:nvSpPr>
        <p:spPr>
          <a:xfrm>
            <a:off x="721217" y="2105819"/>
            <a:ext cx="164849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ah-RU" sz="2400" b="1" dirty="0" smtClean="0"/>
              <a:t>Оҕо сылдьар эйгэтин тэрийии</a:t>
            </a:r>
            <a:endParaRPr lang="ru-RU" sz="2400" b="1" dirty="0"/>
          </a:p>
        </p:txBody>
      </p:sp>
      <p:sp>
        <p:nvSpPr>
          <p:cNvPr id="27" name="TextBox 26"/>
          <p:cNvSpPr txBox="1"/>
          <p:nvPr/>
        </p:nvSpPr>
        <p:spPr>
          <a:xfrm>
            <a:off x="721217" y="5150171"/>
            <a:ext cx="203486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ah-RU" sz="2400" b="1" dirty="0" smtClean="0"/>
              <a:t>Диагностика</a:t>
            </a:r>
            <a:endParaRPr lang="ru-RU" sz="2400" b="1" dirty="0"/>
          </a:p>
        </p:txBody>
      </p:sp>
      <p:sp>
        <p:nvSpPr>
          <p:cNvPr id="28" name="TextBox 27"/>
          <p:cNvSpPr txBox="1"/>
          <p:nvPr/>
        </p:nvSpPr>
        <p:spPr>
          <a:xfrm>
            <a:off x="3557603" y="4793208"/>
            <a:ext cx="190478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ah-RU" sz="2400" b="1" dirty="0" smtClean="0"/>
              <a:t>Дьарыктар оонньуулар</a:t>
            </a:r>
            <a:endParaRPr lang="ru-RU" sz="2400" b="1" dirty="0"/>
          </a:p>
        </p:txBody>
      </p:sp>
      <p:sp>
        <p:nvSpPr>
          <p:cNvPr id="29" name="TextBox 28"/>
          <p:cNvSpPr txBox="1"/>
          <p:nvPr/>
        </p:nvSpPr>
        <p:spPr>
          <a:xfrm>
            <a:off x="6269991" y="4971244"/>
            <a:ext cx="183082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ah-RU" sz="2800" b="1" dirty="0" smtClean="0"/>
              <a:t>Чинчийии үлэтэ</a:t>
            </a:r>
            <a:endParaRPr lang="ru-RU" sz="2800" b="1" dirty="0"/>
          </a:p>
        </p:txBody>
      </p:sp>
      <p:sp>
        <p:nvSpPr>
          <p:cNvPr id="30" name="TextBox 29"/>
          <p:cNvSpPr txBox="1"/>
          <p:nvPr/>
        </p:nvSpPr>
        <p:spPr>
          <a:xfrm>
            <a:off x="9072493" y="4734673"/>
            <a:ext cx="208061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ah-RU" sz="2400" b="1" dirty="0" smtClean="0"/>
              <a:t>Айылҕаҕа экскурсиялар</a:t>
            </a:r>
            <a:endParaRPr lang="ru-RU" sz="2400" b="1" dirty="0"/>
          </a:p>
        </p:txBody>
      </p:sp>
      <p:sp>
        <p:nvSpPr>
          <p:cNvPr id="31" name="TextBox 30"/>
          <p:cNvSpPr txBox="1"/>
          <p:nvPr/>
        </p:nvSpPr>
        <p:spPr>
          <a:xfrm>
            <a:off x="9072493" y="2322558"/>
            <a:ext cx="228130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ah-RU" sz="2000" b="1" dirty="0" smtClean="0"/>
              <a:t>Бырааһынньыктараралдьытыылар сынньалаҥнар</a:t>
            </a:r>
            <a:endParaRPr lang="ru-RU" sz="2000" b="1" dirty="0"/>
          </a:p>
        </p:txBody>
      </p:sp>
      <p:sp>
        <p:nvSpPr>
          <p:cNvPr id="33" name="Овал 32"/>
          <p:cNvSpPr/>
          <p:nvPr/>
        </p:nvSpPr>
        <p:spPr>
          <a:xfrm>
            <a:off x="2472745" y="365124"/>
            <a:ext cx="6555346" cy="128788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4" name="TextBox 33"/>
          <p:cNvSpPr txBox="1"/>
          <p:nvPr/>
        </p:nvSpPr>
        <p:spPr>
          <a:xfrm>
            <a:off x="2756079" y="649674"/>
            <a:ext cx="622760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 smtClean="0">
                <a:solidFill>
                  <a:srgbClr val="002060"/>
                </a:solidFill>
              </a:rPr>
              <a:t>«</a:t>
            </a:r>
            <a:r>
              <a:rPr lang="ru-RU" sz="4000" b="1" dirty="0" err="1" smtClean="0">
                <a:solidFill>
                  <a:srgbClr val="002060"/>
                </a:solidFill>
              </a:rPr>
              <a:t>Айылҕалыын</a:t>
            </a:r>
            <a:r>
              <a:rPr lang="ru-RU" sz="4000" b="1" dirty="0" smtClean="0">
                <a:solidFill>
                  <a:srgbClr val="002060"/>
                </a:solidFill>
              </a:rPr>
              <a:t> </a:t>
            </a:r>
            <a:r>
              <a:rPr lang="ru-RU" sz="4000" b="1" dirty="0" err="1" smtClean="0">
                <a:solidFill>
                  <a:srgbClr val="002060"/>
                </a:solidFill>
              </a:rPr>
              <a:t>алтыһыы</a:t>
            </a:r>
            <a:r>
              <a:rPr lang="ru-RU" sz="4000" b="1" dirty="0" smtClean="0">
                <a:solidFill>
                  <a:srgbClr val="002060"/>
                </a:solidFill>
              </a:rPr>
              <a:t>»</a:t>
            </a:r>
            <a:endParaRPr lang="ru-RU" sz="4000" b="1" dirty="0">
              <a:solidFill>
                <a:srgbClr val="002060"/>
              </a:solidFill>
            </a:endParaRPr>
          </a:p>
        </p:txBody>
      </p:sp>
      <p:cxnSp>
        <p:nvCxnSpPr>
          <p:cNvPr id="36" name="Прямая со стрелкой 35"/>
          <p:cNvCxnSpPr>
            <a:stCxn id="18" idx="1"/>
            <a:endCxn id="20" idx="6"/>
          </p:cNvCxnSpPr>
          <p:nvPr/>
        </p:nvCxnSpPr>
        <p:spPr>
          <a:xfrm flipH="1">
            <a:off x="2641581" y="2023056"/>
            <a:ext cx="1960972" cy="95250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Прямая со стрелкой 40"/>
          <p:cNvCxnSpPr>
            <a:stCxn id="18" idx="2"/>
            <a:endCxn id="21" idx="7"/>
          </p:cNvCxnSpPr>
          <p:nvPr/>
        </p:nvCxnSpPr>
        <p:spPr>
          <a:xfrm flipH="1">
            <a:off x="2536126" y="2871810"/>
            <a:ext cx="1566961" cy="186855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Прямая со стрелкой 45"/>
          <p:cNvCxnSpPr>
            <a:stCxn id="18" idx="7"/>
            <a:endCxn id="24" idx="1"/>
          </p:cNvCxnSpPr>
          <p:nvPr/>
        </p:nvCxnSpPr>
        <p:spPr>
          <a:xfrm>
            <a:off x="7014190" y="2023056"/>
            <a:ext cx="1780666" cy="86759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Прямая со стрелкой 47"/>
          <p:cNvCxnSpPr>
            <a:stCxn id="18" idx="6"/>
          </p:cNvCxnSpPr>
          <p:nvPr/>
        </p:nvCxnSpPr>
        <p:spPr>
          <a:xfrm>
            <a:off x="7513656" y="2871810"/>
            <a:ext cx="1823527" cy="186286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Прямая со стрелкой 49"/>
          <p:cNvCxnSpPr>
            <a:stCxn id="18" idx="3"/>
            <a:endCxn id="22" idx="0"/>
          </p:cNvCxnSpPr>
          <p:nvPr/>
        </p:nvCxnSpPr>
        <p:spPr>
          <a:xfrm flipH="1">
            <a:off x="4423171" y="3720564"/>
            <a:ext cx="179382" cy="73293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Прямая со стрелкой 51"/>
          <p:cNvCxnSpPr>
            <a:stCxn id="18" idx="5"/>
            <a:endCxn id="25" idx="0"/>
          </p:cNvCxnSpPr>
          <p:nvPr/>
        </p:nvCxnSpPr>
        <p:spPr>
          <a:xfrm>
            <a:off x="7014190" y="3720564"/>
            <a:ext cx="87342" cy="68956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8923445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18186" y="360608"/>
            <a:ext cx="10735614" cy="5816355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ru-RU" sz="3300" b="1" dirty="0" err="1" smtClean="0">
                <a:solidFill>
                  <a:srgbClr val="FF0000"/>
                </a:solidFill>
              </a:rPr>
              <a:t>Аралдьытыылар</a:t>
            </a:r>
            <a:r>
              <a:rPr lang="ru-RU" sz="3300" b="1" dirty="0" smtClean="0">
                <a:solidFill>
                  <a:srgbClr val="FF0000"/>
                </a:solidFill>
              </a:rPr>
              <a:t>, </a:t>
            </a:r>
            <a:r>
              <a:rPr lang="ru-RU" sz="3300" b="1" dirty="0" err="1" smtClean="0">
                <a:solidFill>
                  <a:srgbClr val="FF0000"/>
                </a:solidFill>
              </a:rPr>
              <a:t>бырааһынньыктар</a:t>
            </a:r>
            <a:r>
              <a:rPr lang="ru-RU" sz="3300" b="1" dirty="0">
                <a:solidFill>
                  <a:srgbClr val="FF0000"/>
                </a:solidFill>
              </a:rPr>
              <a:t>:</a:t>
            </a:r>
            <a:r>
              <a:rPr lang="ru-RU" sz="3300" b="1" dirty="0" smtClean="0">
                <a:solidFill>
                  <a:srgbClr val="FF0000"/>
                </a:solidFill>
              </a:rPr>
              <a:t> </a:t>
            </a:r>
          </a:p>
          <a:p>
            <a:r>
              <a:rPr lang="ru-RU" dirty="0" smtClean="0"/>
              <a:t>«</a:t>
            </a:r>
            <a:r>
              <a:rPr lang="ru-RU" dirty="0" err="1" smtClean="0"/>
              <a:t>Көмүс</a:t>
            </a:r>
            <a:r>
              <a:rPr lang="ru-RU" dirty="0" smtClean="0"/>
              <a:t> </a:t>
            </a:r>
            <a:r>
              <a:rPr lang="ru-RU" dirty="0" err="1" smtClean="0"/>
              <a:t>күһүн</a:t>
            </a:r>
            <a:r>
              <a:rPr lang="ru-RU" dirty="0" smtClean="0"/>
              <a:t>»</a:t>
            </a:r>
          </a:p>
          <a:p>
            <a:r>
              <a:rPr lang="ru-RU" dirty="0" smtClean="0"/>
              <a:t> «</a:t>
            </a:r>
            <a:r>
              <a:rPr lang="ru-RU" dirty="0" err="1" smtClean="0"/>
              <a:t>Мунха</a:t>
            </a:r>
            <a:r>
              <a:rPr lang="ru-RU" dirty="0" smtClean="0"/>
              <a:t>»</a:t>
            </a:r>
          </a:p>
          <a:p>
            <a:r>
              <a:rPr lang="ru-RU" dirty="0" smtClean="0"/>
              <a:t> «</a:t>
            </a:r>
            <a:r>
              <a:rPr lang="ru-RU" dirty="0" err="1" smtClean="0"/>
              <a:t>Идэһэ</a:t>
            </a:r>
            <a:r>
              <a:rPr lang="ru-RU" dirty="0" smtClean="0"/>
              <a:t> </a:t>
            </a:r>
            <a:r>
              <a:rPr lang="ru-RU" dirty="0" err="1" smtClean="0"/>
              <a:t>бырааһынньыга</a:t>
            </a:r>
            <a:r>
              <a:rPr lang="ru-RU" dirty="0" smtClean="0"/>
              <a:t>»</a:t>
            </a:r>
          </a:p>
          <a:p>
            <a:r>
              <a:rPr lang="ru-RU" dirty="0" smtClean="0"/>
              <a:t>«</a:t>
            </a:r>
            <a:r>
              <a:rPr lang="ru-RU" dirty="0" err="1" smtClean="0"/>
              <a:t>Дьөһөгөй</a:t>
            </a:r>
            <a:r>
              <a:rPr lang="ru-RU" dirty="0" smtClean="0"/>
              <a:t>»</a:t>
            </a:r>
          </a:p>
          <a:p>
            <a:r>
              <a:rPr lang="ru-RU" dirty="0" smtClean="0"/>
              <a:t> «</a:t>
            </a:r>
            <a:r>
              <a:rPr lang="ru-RU" dirty="0" err="1" smtClean="0"/>
              <a:t>Байанай</a:t>
            </a:r>
            <a:r>
              <a:rPr lang="ru-RU" dirty="0" smtClean="0"/>
              <a:t> </a:t>
            </a:r>
            <a:r>
              <a:rPr lang="ru-RU" dirty="0" err="1" smtClean="0"/>
              <a:t>кунэ</a:t>
            </a:r>
            <a:r>
              <a:rPr lang="ru-RU" dirty="0" smtClean="0"/>
              <a:t>»</a:t>
            </a:r>
          </a:p>
          <a:p>
            <a:r>
              <a:rPr lang="ru-RU" dirty="0" smtClean="0"/>
              <a:t> «</a:t>
            </a:r>
            <a:r>
              <a:rPr lang="ru-RU" dirty="0" err="1" smtClean="0"/>
              <a:t>Кырыа</a:t>
            </a:r>
            <a:r>
              <a:rPr lang="ru-RU" dirty="0" smtClean="0"/>
              <a:t> </a:t>
            </a:r>
            <a:r>
              <a:rPr lang="ru-RU" dirty="0" err="1" smtClean="0"/>
              <a:t>кыһын</a:t>
            </a:r>
            <a:r>
              <a:rPr lang="ru-RU" dirty="0" smtClean="0"/>
              <a:t> </a:t>
            </a:r>
            <a:r>
              <a:rPr lang="ru-RU" dirty="0" err="1" smtClean="0"/>
              <a:t>күнэ</a:t>
            </a:r>
            <a:r>
              <a:rPr lang="ru-RU" dirty="0" smtClean="0"/>
              <a:t>»</a:t>
            </a:r>
          </a:p>
          <a:p>
            <a:r>
              <a:rPr lang="ru-RU" dirty="0" smtClean="0"/>
              <a:t> «</a:t>
            </a:r>
            <a:r>
              <a:rPr lang="ru-RU" dirty="0" err="1" smtClean="0"/>
              <a:t>Саҥа</a:t>
            </a:r>
            <a:r>
              <a:rPr lang="ru-RU" dirty="0" smtClean="0"/>
              <a:t> </a:t>
            </a:r>
            <a:r>
              <a:rPr lang="ru-RU" dirty="0" err="1" smtClean="0"/>
              <a:t>дьыл</a:t>
            </a:r>
            <a:r>
              <a:rPr lang="ru-RU" dirty="0" smtClean="0"/>
              <a:t>» </a:t>
            </a:r>
          </a:p>
          <a:p>
            <a:r>
              <a:rPr lang="ru-RU" dirty="0" smtClean="0"/>
              <a:t>«</a:t>
            </a:r>
            <a:r>
              <a:rPr lang="ru-RU" dirty="0" err="1" smtClean="0"/>
              <a:t>Кыһыны</a:t>
            </a:r>
            <a:r>
              <a:rPr lang="ru-RU" dirty="0" smtClean="0"/>
              <a:t> </a:t>
            </a:r>
            <a:r>
              <a:rPr lang="ru-RU" dirty="0" err="1" smtClean="0"/>
              <a:t>атаарыы</a:t>
            </a:r>
            <a:r>
              <a:rPr lang="ru-RU" dirty="0" smtClean="0"/>
              <a:t>»</a:t>
            </a:r>
          </a:p>
          <a:p>
            <a:r>
              <a:rPr lang="ru-RU" dirty="0" smtClean="0"/>
              <a:t> «Рассада </a:t>
            </a:r>
            <a:r>
              <a:rPr lang="ru-RU" dirty="0" err="1" smtClean="0"/>
              <a:t>үүнэриитэ</a:t>
            </a:r>
            <a:r>
              <a:rPr lang="ru-RU" dirty="0" smtClean="0"/>
              <a:t>» </a:t>
            </a:r>
          </a:p>
          <a:p>
            <a:r>
              <a:rPr lang="ru-RU" dirty="0" smtClean="0"/>
              <a:t>«</a:t>
            </a:r>
            <a:r>
              <a:rPr lang="ru-RU" dirty="0" err="1" smtClean="0"/>
              <a:t>Сааһы</a:t>
            </a:r>
            <a:r>
              <a:rPr lang="ru-RU" dirty="0" smtClean="0"/>
              <a:t> </a:t>
            </a:r>
            <a:r>
              <a:rPr lang="ru-RU" dirty="0" err="1" smtClean="0"/>
              <a:t>көрсүү</a:t>
            </a:r>
            <a:r>
              <a:rPr lang="ru-RU" dirty="0" smtClean="0"/>
              <a:t>» </a:t>
            </a:r>
          </a:p>
          <a:p>
            <a:r>
              <a:rPr lang="ru-RU" dirty="0" smtClean="0"/>
              <a:t> «</a:t>
            </a:r>
            <a:r>
              <a:rPr lang="ru-RU" dirty="0" err="1" smtClean="0"/>
              <a:t>Сибэкки</a:t>
            </a:r>
            <a:r>
              <a:rPr lang="ru-RU" dirty="0" smtClean="0"/>
              <a:t> </a:t>
            </a:r>
            <a:r>
              <a:rPr lang="ru-RU" dirty="0" err="1" smtClean="0"/>
              <a:t>бырааһынньыга</a:t>
            </a:r>
            <a:r>
              <a:rPr lang="ru-RU" dirty="0" smtClean="0"/>
              <a:t>»</a:t>
            </a:r>
          </a:p>
          <a:p>
            <a:r>
              <a:rPr lang="ru-RU" dirty="0" smtClean="0"/>
              <a:t> «</a:t>
            </a:r>
            <a:r>
              <a:rPr lang="ru-RU" dirty="0" err="1" smtClean="0"/>
              <a:t>Күөх</a:t>
            </a:r>
            <a:r>
              <a:rPr lang="ru-RU" dirty="0" smtClean="0"/>
              <a:t> </a:t>
            </a:r>
            <a:r>
              <a:rPr lang="ru-RU" dirty="0" err="1" smtClean="0"/>
              <a:t>Маай</a:t>
            </a:r>
            <a:r>
              <a:rPr lang="ru-RU" dirty="0" smtClean="0"/>
              <a:t>»</a:t>
            </a:r>
          </a:p>
          <a:p>
            <a:r>
              <a:rPr lang="ru-RU" dirty="0" smtClean="0"/>
              <a:t> «</a:t>
            </a:r>
            <a:r>
              <a:rPr lang="ru-RU" dirty="0" err="1" smtClean="0"/>
              <a:t>Дорообо</a:t>
            </a:r>
            <a:r>
              <a:rPr lang="ru-RU" dirty="0" smtClean="0"/>
              <a:t> </a:t>
            </a:r>
            <a:r>
              <a:rPr lang="ru-RU" dirty="0" err="1" smtClean="0"/>
              <a:t>Сайын</a:t>
            </a:r>
            <a:r>
              <a:rPr lang="ru-RU" dirty="0" smtClean="0"/>
              <a:t>»</a:t>
            </a:r>
          </a:p>
          <a:p>
            <a:r>
              <a:rPr lang="ru-RU" dirty="0" smtClean="0"/>
              <a:t> </a:t>
            </a:r>
            <a:r>
              <a:rPr lang="ru-RU" dirty="0" err="1" smtClean="0"/>
              <a:t>сири</a:t>
            </a:r>
            <a:r>
              <a:rPr lang="ru-RU" dirty="0" smtClean="0"/>
              <a:t>- </a:t>
            </a:r>
            <a:r>
              <a:rPr lang="ru-RU" dirty="0" err="1" smtClean="0"/>
              <a:t>уоту</a:t>
            </a:r>
            <a:r>
              <a:rPr lang="ru-RU" dirty="0" smtClean="0"/>
              <a:t> </a:t>
            </a:r>
            <a:r>
              <a:rPr lang="ru-RU" dirty="0" err="1" smtClean="0"/>
              <a:t>ыраастааһын</a:t>
            </a:r>
            <a:r>
              <a:rPr lang="ru-RU" dirty="0" smtClean="0"/>
              <a:t> </a:t>
            </a:r>
            <a:r>
              <a:rPr lang="ru-RU" dirty="0" err="1" smtClean="0"/>
              <a:t>субуотунньуктар</a:t>
            </a:r>
            <a:r>
              <a:rPr lang="ru-RU" dirty="0"/>
              <a:t> </a:t>
            </a:r>
            <a:r>
              <a:rPr lang="ru-RU" dirty="0" err="1" smtClean="0"/>
              <a:t>о.д.а</a:t>
            </a:r>
            <a:r>
              <a:rPr lang="ru-RU" dirty="0" smtClean="0"/>
              <a:t>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7617" y="1123680"/>
            <a:ext cx="4949780" cy="37123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117397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02837" y="365125"/>
            <a:ext cx="3260955" cy="4351338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3792" y="340664"/>
            <a:ext cx="4717961" cy="4400259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8420" y="316204"/>
            <a:ext cx="4035380" cy="4400259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215942" y="4049238"/>
            <a:ext cx="3529295" cy="26469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626254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47730" y="386366"/>
            <a:ext cx="9474935" cy="5790597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ru-RU" b="1" dirty="0" smtClean="0">
                <a:solidFill>
                  <a:srgbClr val="FF0000"/>
                </a:solidFill>
              </a:rPr>
              <a:t>Төрөппүт </a:t>
            </a:r>
            <a:r>
              <a:rPr lang="ru-RU" b="1" dirty="0" err="1" smtClean="0">
                <a:solidFill>
                  <a:srgbClr val="FF0000"/>
                </a:solidFill>
              </a:rPr>
              <a:t>уонна</a:t>
            </a:r>
            <a:r>
              <a:rPr lang="ru-RU" b="1" dirty="0" smtClean="0">
                <a:solidFill>
                  <a:srgbClr val="FF0000"/>
                </a:solidFill>
              </a:rPr>
              <a:t> </a:t>
            </a:r>
            <a:r>
              <a:rPr lang="ru-RU" b="1" dirty="0" err="1" smtClean="0">
                <a:solidFill>
                  <a:srgbClr val="FF0000"/>
                </a:solidFill>
              </a:rPr>
              <a:t>оҕо</a:t>
            </a:r>
            <a:r>
              <a:rPr lang="ru-RU" b="1" dirty="0" smtClean="0">
                <a:solidFill>
                  <a:srgbClr val="FF0000"/>
                </a:solidFill>
              </a:rPr>
              <a:t> </a:t>
            </a:r>
            <a:r>
              <a:rPr lang="ru-RU" b="1" dirty="0" err="1" smtClean="0">
                <a:solidFill>
                  <a:srgbClr val="FF0000"/>
                </a:solidFill>
              </a:rPr>
              <a:t>айылҕа</a:t>
            </a:r>
            <a:r>
              <a:rPr lang="ru-RU" b="1" dirty="0" smtClean="0">
                <a:solidFill>
                  <a:srgbClr val="FF0000"/>
                </a:solidFill>
              </a:rPr>
              <a:t> </a:t>
            </a:r>
            <a:r>
              <a:rPr lang="ru-RU" b="1" dirty="0" err="1" smtClean="0">
                <a:solidFill>
                  <a:srgbClr val="FF0000"/>
                </a:solidFill>
              </a:rPr>
              <a:t>матарыйаалларыттан</a:t>
            </a:r>
            <a:r>
              <a:rPr lang="ru-RU" b="1" dirty="0" smtClean="0">
                <a:solidFill>
                  <a:srgbClr val="FF0000"/>
                </a:solidFill>
              </a:rPr>
              <a:t> </a:t>
            </a:r>
            <a:r>
              <a:rPr lang="ru-RU" b="1" dirty="0" err="1" smtClean="0">
                <a:solidFill>
                  <a:srgbClr val="FF0000"/>
                </a:solidFill>
              </a:rPr>
              <a:t>быыстапката</a:t>
            </a:r>
            <a:r>
              <a:rPr lang="ru-RU" b="1" dirty="0" smtClean="0">
                <a:solidFill>
                  <a:srgbClr val="FF0000"/>
                </a:solidFill>
              </a:rPr>
              <a:t>.</a:t>
            </a:r>
          </a:p>
          <a:p>
            <a:r>
              <a:rPr lang="ru-RU" dirty="0" smtClean="0"/>
              <a:t>«</a:t>
            </a:r>
            <a:r>
              <a:rPr lang="ru-RU" dirty="0" err="1" smtClean="0"/>
              <a:t>Айылҕа</a:t>
            </a:r>
            <a:r>
              <a:rPr lang="ru-RU" dirty="0" smtClean="0"/>
              <a:t> </a:t>
            </a:r>
            <a:r>
              <a:rPr lang="ru-RU" dirty="0" err="1" smtClean="0"/>
              <a:t>бэлэхтэрэ</a:t>
            </a:r>
            <a:r>
              <a:rPr lang="ru-RU" dirty="0" smtClean="0"/>
              <a:t>»;</a:t>
            </a:r>
          </a:p>
          <a:p>
            <a:r>
              <a:rPr lang="ru-RU" dirty="0" smtClean="0"/>
              <a:t>«</a:t>
            </a:r>
            <a:r>
              <a:rPr lang="ru-RU" dirty="0" err="1" smtClean="0"/>
              <a:t>Күһүҥҥү</a:t>
            </a:r>
            <a:r>
              <a:rPr lang="ru-RU" dirty="0" smtClean="0"/>
              <a:t>, </a:t>
            </a:r>
            <a:r>
              <a:rPr lang="ru-RU" dirty="0" err="1" smtClean="0"/>
              <a:t>сааскы</a:t>
            </a:r>
            <a:r>
              <a:rPr lang="ru-RU" dirty="0" smtClean="0"/>
              <a:t> </a:t>
            </a:r>
            <a:r>
              <a:rPr lang="ru-RU" dirty="0" err="1" smtClean="0"/>
              <a:t>авангарднай</a:t>
            </a:r>
            <a:r>
              <a:rPr lang="ru-RU" dirty="0" smtClean="0"/>
              <a:t> </a:t>
            </a:r>
            <a:r>
              <a:rPr lang="ru-RU" dirty="0" err="1" smtClean="0"/>
              <a:t>муода</a:t>
            </a:r>
            <a:r>
              <a:rPr lang="ru-RU" dirty="0" smtClean="0"/>
              <a:t>»;</a:t>
            </a:r>
          </a:p>
          <a:p>
            <a:pPr marL="0" indent="0">
              <a:buNone/>
            </a:pPr>
            <a:r>
              <a:rPr lang="ru-RU" b="1" dirty="0" err="1" smtClean="0">
                <a:solidFill>
                  <a:srgbClr val="FF0000"/>
                </a:solidFill>
              </a:rPr>
              <a:t>Уруһуй</a:t>
            </a:r>
            <a:r>
              <a:rPr lang="ru-RU" b="1" dirty="0" smtClean="0">
                <a:solidFill>
                  <a:srgbClr val="FF0000"/>
                </a:solidFill>
              </a:rPr>
              <a:t> конкурса</a:t>
            </a:r>
          </a:p>
          <a:p>
            <a:r>
              <a:rPr lang="ru-RU" dirty="0" smtClean="0"/>
              <a:t>«Ким </a:t>
            </a:r>
            <a:r>
              <a:rPr lang="ru-RU" dirty="0" err="1" smtClean="0"/>
              <a:t>ордук</a:t>
            </a:r>
            <a:r>
              <a:rPr lang="ru-RU" dirty="0" smtClean="0"/>
              <a:t> </a:t>
            </a:r>
            <a:r>
              <a:rPr lang="ru-RU" dirty="0" err="1" smtClean="0"/>
              <a:t>билэр</a:t>
            </a:r>
            <a:r>
              <a:rPr lang="ru-RU" dirty="0" smtClean="0"/>
              <a:t>?»</a:t>
            </a:r>
          </a:p>
          <a:p>
            <a:r>
              <a:rPr lang="sah-RU" dirty="0" smtClean="0"/>
              <a:t>“Дьыл кэмнэрэ</a:t>
            </a:r>
            <a:r>
              <a:rPr lang="ru-RU" dirty="0" smtClean="0"/>
              <a:t>»</a:t>
            </a:r>
          </a:p>
          <a:p>
            <a:r>
              <a:rPr lang="ru-RU" dirty="0" smtClean="0"/>
              <a:t>«</a:t>
            </a:r>
            <a:r>
              <a:rPr lang="ru-RU" dirty="0" err="1" smtClean="0"/>
              <a:t>Саамай</a:t>
            </a:r>
            <a:r>
              <a:rPr lang="ru-RU" dirty="0" smtClean="0"/>
              <a:t> </a:t>
            </a:r>
            <a:r>
              <a:rPr lang="ru-RU" dirty="0" err="1" smtClean="0"/>
              <a:t>улахан</a:t>
            </a:r>
            <a:r>
              <a:rPr lang="ru-RU" dirty="0" smtClean="0"/>
              <a:t> балык»</a:t>
            </a:r>
          </a:p>
          <a:p>
            <a:pPr marL="0" indent="0">
              <a:buNone/>
            </a:pPr>
            <a:r>
              <a:rPr lang="ru-RU" b="1" dirty="0" err="1" smtClean="0">
                <a:solidFill>
                  <a:srgbClr val="FF0000"/>
                </a:solidFill>
              </a:rPr>
              <a:t>Айылҕаҕа</a:t>
            </a:r>
            <a:r>
              <a:rPr lang="ru-RU" b="1" dirty="0" smtClean="0">
                <a:solidFill>
                  <a:srgbClr val="FF0000"/>
                </a:solidFill>
              </a:rPr>
              <a:t> </a:t>
            </a:r>
            <a:r>
              <a:rPr lang="ru-RU" b="1" dirty="0" err="1" smtClean="0">
                <a:solidFill>
                  <a:srgbClr val="FF0000"/>
                </a:solidFill>
              </a:rPr>
              <a:t>тахсыы</a:t>
            </a:r>
            <a:r>
              <a:rPr lang="ru-RU" b="1" dirty="0" smtClean="0">
                <a:solidFill>
                  <a:srgbClr val="FF0000"/>
                </a:solidFill>
              </a:rPr>
              <a:t>, </a:t>
            </a:r>
            <a:r>
              <a:rPr lang="ru-RU" b="1" dirty="0" err="1" smtClean="0">
                <a:solidFill>
                  <a:srgbClr val="FF0000"/>
                </a:solidFill>
              </a:rPr>
              <a:t>экскурсиялары</a:t>
            </a:r>
            <a:r>
              <a:rPr lang="ru-RU" b="1" dirty="0" smtClean="0">
                <a:solidFill>
                  <a:srgbClr val="FF0000"/>
                </a:solidFill>
              </a:rPr>
              <a:t> </a:t>
            </a:r>
            <a:r>
              <a:rPr lang="ru-RU" b="1" dirty="0" err="1" smtClean="0">
                <a:solidFill>
                  <a:srgbClr val="FF0000"/>
                </a:solidFill>
              </a:rPr>
              <a:t>тэрийии</a:t>
            </a:r>
            <a:endParaRPr lang="ru-RU" b="1" dirty="0" smtClean="0">
              <a:solidFill>
                <a:srgbClr val="FF0000"/>
              </a:solidFill>
            </a:endParaRPr>
          </a:p>
          <a:p>
            <a:r>
              <a:rPr lang="ru-RU" dirty="0" err="1" smtClean="0"/>
              <a:t>Айылҕа</a:t>
            </a:r>
            <a:r>
              <a:rPr lang="ru-RU" dirty="0" smtClean="0"/>
              <a:t> </a:t>
            </a:r>
            <a:r>
              <a:rPr lang="ru-RU" dirty="0" err="1" smtClean="0"/>
              <a:t>көстүүлэрин</a:t>
            </a:r>
            <a:r>
              <a:rPr lang="ru-RU" dirty="0" smtClean="0"/>
              <a:t> </a:t>
            </a:r>
            <a:r>
              <a:rPr lang="ru-RU" dirty="0" err="1" smtClean="0"/>
              <a:t>кэтээн</a:t>
            </a:r>
            <a:r>
              <a:rPr lang="ru-RU" dirty="0" smtClean="0"/>
              <a:t> </a:t>
            </a:r>
            <a:r>
              <a:rPr lang="ru-RU" dirty="0" err="1" smtClean="0"/>
              <a:t>көрүү</a:t>
            </a:r>
            <a:r>
              <a:rPr lang="ru-RU" dirty="0" smtClean="0"/>
              <a:t> </a:t>
            </a:r>
            <a:r>
              <a:rPr lang="ru-RU" dirty="0" err="1" smtClean="0"/>
              <a:t>уонна</a:t>
            </a:r>
            <a:r>
              <a:rPr lang="ru-RU" dirty="0" smtClean="0"/>
              <a:t> </a:t>
            </a:r>
            <a:r>
              <a:rPr lang="ru-RU" dirty="0" err="1" smtClean="0"/>
              <a:t>эксперименнааһын</a:t>
            </a:r>
            <a:r>
              <a:rPr lang="ru-RU" dirty="0" smtClean="0"/>
              <a:t>;</a:t>
            </a:r>
          </a:p>
          <a:p>
            <a:r>
              <a:rPr lang="ru-RU" dirty="0" smtClean="0"/>
              <a:t>«</a:t>
            </a:r>
            <a:r>
              <a:rPr lang="ru-RU" dirty="0" err="1" smtClean="0"/>
              <a:t>Балыктар</a:t>
            </a:r>
            <a:r>
              <a:rPr lang="ru-RU" dirty="0" smtClean="0"/>
              <a:t>», «</a:t>
            </a:r>
            <a:r>
              <a:rPr lang="ru-RU" dirty="0" err="1"/>
              <a:t>К</a:t>
            </a:r>
            <a:r>
              <a:rPr lang="ru-RU" dirty="0" err="1" smtClean="0"/>
              <a:t>өтөрдөр</a:t>
            </a:r>
            <a:r>
              <a:rPr lang="ru-RU" dirty="0" smtClean="0"/>
              <a:t>», «</a:t>
            </a:r>
            <a:r>
              <a:rPr lang="ru-RU" dirty="0" err="1"/>
              <a:t>К</a:t>
            </a:r>
            <a:r>
              <a:rPr lang="ru-RU" dirty="0" err="1" smtClean="0"/>
              <a:t>ыыллар</a:t>
            </a:r>
            <a:r>
              <a:rPr lang="ru-RU" dirty="0" smtClean="0"/>
              <a:t>» </a:t>
            </a:r>
            <a:r>
              <a:rPr lang="ru-RU" dirty="0" err="1" smtClean="0"/>
              <a:t>о.д.а.тематическай</a:t>
            </a:r>
            <a:r>
              <a:rPr lang="ru-RU" dirty="0" smtClean="0"/>
              <a:t> </a:t>
            </a:r>
            <a:r>
              <a:rPr lang="ru-RU" dirty="0" err="1" smtClean="0"/>
              <a:t>альбомнары</a:t>
            </a:r>
            <a:r>
              <a:rPr lang="ru-RU" dirty="0" smtClean="0"/>
              <a:t> </a:t>
            </a:r>
            <a:r>
              <a:rPr lang="ru-RU" dirty="0" err="1" smtClean="0"/>
              <a:t>оҥоруу</a:t>
            </a:r>
            <a:r>
              <a:rPr lang="ru-RU" dirty="0" smtClean="0"/>
              <a:t> </a:t>
            </a:r>
            <a:r>
              <a:rPr lang="ru-RU" dirty="0" err="1" smtClean="0"/>
              <a:t>уонна</a:t>
            </a:r>
            <a:r>
              <a:rPr lang="ru-RU" dirty="0" smtClean="0"/>
              <a:t> </a:t>
            </a:r>
            <a:r>
              <a:rPr lang="ru-RU" dirty="0" err="1" smtClean="0"/>
              <a:t>календарнай</a:t>
            </a:r>
            <a:r>
              <a:rPr lang="ru-RU" dirty="0" smtClean="0"/>
              <a:t> </a:t>
            </a:r>
            <a:r>
              <a:rPr lang="ru-RU" dirty="0" err="1" smtClean="0"/>
              <a:t>даталарынан</a:t>
            </a:r>
            <a:r>
              <a:rPr lang="ru-RU" dirty="0" smtClean="0"/>
              <a:t> </a:t>
            </a:r>
            <a:r>
              <a:rPr lang="ru-RU" dirty="0" err="1" smtClean="0"/>
              <a:t>дьаһаллар</a:t>
            </a:r>
            <a:r>
              <a:rPr lang="ru-RU" dirty="0" smtClean="0"/>
              <a:t>;</a:t>
            </a:r>
          </a:p>
          <a:p>
            <a:r>
              <a:rPr lang="ru-RU" dirty="0" err="1" smtClean="0"/>
              <a:t>Докладка</a:t>
            </a:r>
            <a:r>
              <a:rPr lang="ru-RU" dirty="0" smtClean="0"/>
              <a:t>, НПК-</a:t>
            </a:r>
            <a:r>
              <a:rPr lang="ru-RU" dirty="0" err="1" smtClean="0"/>
              <a:t>ҕа</a:t>
            </a:r>
            <a:r>
              <a:rPr lang="ru-RU" dirty="0" smtClean="0"/>
              <a:t> </a:t>
            </a:r>
            <a:r>
              <a:rPr lang="ru-RU" dirty="0" err="1" smtClean="0"/>
              <a:t>кыттыы</a:t>
            </a:r>
            <a:endParaRPr lang="ru-RU" dirty="0" smtClean="0"/>
          </a:p>
          <a:p>
            <a:endParaRPr lang="ru-RU" dirty="0"/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25787" y="896200"/>
            <a:ext cx="3865199" cy="2901948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85669" y="3798148"/>
            <a:ext cx="2305318" cy="28886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578415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436835" y="254693"/>
            <a:ext cx="2425896" cy="2552901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8259" y="228544"/>
            <a:ext cx="3716257" cy="3608969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79573" y="254693"/>
            <a:ext cx="4623078" cy="3634895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756894" y="2684686"/>
            <a:ext cx="3987130" cy="3987130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50189" y="254693"/>
            <a:ext cx="2086646" cy="2552901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30344" y="2969104"/>
            <a:ext cx="1741493" cy="3684480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259" y="3837513"/>
            <a:ext cx="3674772" cy="2834303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325941" y="3878530"/>
            <a:ext cx="2804403" cy="27861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494700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5155" y="270456"/>
            <a:ext cx="10838645" cy="5906507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b="1" dirty="0" err="1" smtClean="0">
                <a:solidFill>
                  <a:srgbClr val="FF0000"/>
                </a:solidFill>
              </a:rPr>
              <a:t>Бырайыак</a:t>
            </a:r>
            <a:r>
              <a:rPr lang="ru-RU" b="1" dirty="0" smtClean="0">
                <a:solidFill>
                  <a:srgbClr val="FF0000"/>
                </a:solidFill>
              </a:rPr>
              <a:t> </a:t>
            </a:r>
            <a:r>
              <a:rPr lang="ru-RU" b="1" dirty="0" err="1" smtClean="0">
                <a:solidFill>
                  <a:srgbClr val="FF0000"/>
                </a:solidFill>
              </a:rPr>
              <a:t>сабаҕаланар</a:t>
            </a:r>
            <a:r>
              <a:rPr lang="ru-RU" b="1" dirty="0" smtClean="0">
                <a:solidFill>
                  <a:srgbClr val="FF0000"/>
                </a:solidFill>
              </a:rPr>
              <a:t> </a:t>
            </a:r>
            <a:r>
              <a:rPr lang="ru-RU" b="1" dirty="0" err="1" smtClean="0">
                <a:solidFill>
                  <a:srgbClr val="FF0000"/>
                </a:solidFill>
              </a:rPr>
              <a:t>түмүктэрэ</a:t>
            </a:r>
            <a:r>
              <a:rPr lang="ru-RU" b="1" dirty="0" smtClean="0">
                <a:solidFill>
                  <a:srgbClr val="FF0000"/>
                </a:solidFill>
              </a:rPr>
              <a:t>:</a:t>
            </a:r>
          </a:p>
          <a:p>
            <a:r>
              <a:rPr lang="ru-RU" dirty="0" smtClean="0"/>
              <a:t>- </a:t>
            </a:r>
            <a:r>
              <a:rPr lang="ru-RU" dirty="0" err="1" smtClean="0"/>
              <a:t>Төрөппүттэр</a:t>
            </a:r>
            <a:r>
              <a:rPr lang="ru-RU" dirty="0" smtClean="0"/>
              <a:t>, </a:t>
            </a:r>
            <a:r>
              <a:rPr lang="ru-RU" dirty="0" err="1" smtClean="0"/>
              <a:t>оҕолор</a:t>
            </a:r>
            <a:r>
              <a:rPr lang="ru-RU" dirty="0" smtClean="0"/>
              <a:t> </a:t>
            </a:r>
            <a:r>
              <a:rPr lang="ru-RU" dirty="0" err="1" smtClean="0"/>
              <a:t>уонна</a:t>
            </a:r>
            <a:r>
              <a:rPr lang="ru-RU" dirty="0" smtClean="0"/>
              <a:t> </a:t>
            </a:r>
            <a:r>
              <a:rPr lang="ru-RU" dirty="0" err="1" smtClean="0"/>
              <a:t>иитээччилэр</a:t>
            </a:r>
            <a:r>
              <a:rPr lang="ru-RU" dirty="0" smtClean="0"/>
              <a:t> </a:t>
            </a:r>
            <a:r>
              <a:rPr lang="ru-RU" dirty="0" err="1" smtClean="0"/>
              <a:t>ситиһиилээхтик</a:t>
            </a:r>
            <a:r>
              <a:rPr lang="ru-RU" dirty="0" smtClean="0"/>
              <a:t> </a:t>
            </a:r>
            <a:r>
              <a:rPr lang="ru-RU" dirty="0" err="1" smtClean="0"/>
              <a:t>бииргэ</a:t>
            </a:r>
            <a:r>
              <a:rPr lang="ru-RU" dirty="0" smtClean="0"/>
              <a:t> </a:t>
            </a:r>
            <a:r>
              <a:rPr lang="ru-RU" dirty="0" err="1" smtClean="0"/>
              <a:t>үлэлииллэрэ</a:t>
            </a:r>
            <a:r>
              <a:rPr lang="ru-RU" dirty="0" smtClean="0"/>
              <a:t>.</a:t>
            </a:r>
          </a:p>
          <a:p>
            <a:r>
              <a:rPr lang="ru-RU" dirty="0" smtClean="0"/>
              <a:t> - </a:t>
            </a:r>
            <a:r>
              <a:rPr lang="ru-RU" dirty="0" err="1" smtClean="0"/>
              <a:t>Дьыл</a:t>
            </a:r>
            <a:r>
              <a:rPr lang="ru-RU" dirty="0" smtClean="0"/>
              <a:t> </a:t>
            </a:r>
            <a:r>
              <a:rPr lang="ru-RU" dirty="0" err="1" smtClean="0"/>
              <a:t>кэмин</a:t>
            </a:r>
            <a:r>
              <a:rPr lang="ru-RU" dirty="0" smtClean="0"/>
              <a:t> </a:t>
            </a:r>
            <a:r>
              <a:rPr lang="ru-RU" dirty="0" err="1" smtClean="0"/>
              <a:t>туһунан</a:t>
            </a:r>
            <a:r>
              <a:rPr lang="ru-RU" dirty="0" smtClean="0"/>
              <a:t> </a:t>
            </a:r>
            <a:r>
              <a:rPr lang="ru-RU" dirty="0" err="1" smtClean="0"/>
              <a:t>өйдөбүллэр</a:t>
            </a:r>
            <a:r>
              <a:rPr lang="ru-RU" dirty="0" smtClean="0"/>
              <a:t> </a:t>
            </a:r>
            <a:r>
              <a:rPr lang="ru-RU" dirty="0" err="1" smtClean="0"/>
              <a:t>оҥоһуллаллар</a:t>
            </a:r>
            <a:r>
              <a:rPr lang="ru-RU" dirty="0" smtClean="0"/>
              <a:t>.</a:t>
            </a:r>
          </a:p>
          <a:p>
            <a:r>
              <a:rPr lang="ru-RU" dirty="0" smtClean="0"/>
              <a:t>- </a:t>
            </a:r>
            <a:r>
              <a:rPr lang="ru-RU" dirty="0" err="1" smtClean="0"/>
              <a:t>Араас</a:t>
            </a:r>
            <a:r>
              <a:rPr lang="ru-RU" dirty="0" smtClean="0"/>
              <a:t> </a:t>
            </a:r>
            <a:r>
              <a:rPr lang="ru-RU" dirty="0" err="1" smtClean="0"/>
              <a:t>дьыл</a:t>
            </a:r>
            <a:r>
              <a:rPr lang="ru-RU" dirty="0" smtClean="0"/>
              <a:t> </a:t>
            </a:r>
            <a:r>
              <a:rPr lang="ru-RU" dirty="0" err="1" smtClean="0"/>
              <a:t>кэмигэр</a:t>
            </a:r>
            <a:r>
              <a:rPr lang="ru-RU" dirty="0" smtClean="0"/>
              <a:t> </a:t>
            </a:r>
            <a:r>
              <a:rPr lang="ru-RU" dirty="0" err="1" smtClean="0"/>
              <a:t>улахан</a:t>
            </a:r>
            <a:r>
              <a:rPr lang="ru-RU" dirty="0" smtClean="0"/>
              <a:t> </a:t>
            </a:r>
            <a:r>
              <a:rPr lang="ru-RU" dirty="0" err="1" smtClean="0"/>
              <a:t>дьон</a:t>
            </a:r>
            <a:r>
              <a:rPr lang="ru-RU" dirty="0" smtClean="0"/>
              <a:t> </a:t>
            </a:r>
            <a:r>
              <a:rPr lang="ru-RU" dirty="0" err="1" smtClean="0"/>
              <a:t>үлэлэрин</a:t>
            </a:r>
            <a:r>
              <a:rPr lang="ru-RU" dirty="0" smtClean="0"/>
              <a:t>- </a:t>
            </a:r>
            <a:r>
              <a:rPr lang="ru-RU" dirty="0" err="1" smtClean="0"/>
              <a:t>хамнастарын</a:t>
            </a:r>
            <a:r>
              <a:rPr lang="ru-RU" dirty="0" smtClean="0"/>
              <a:t> </a:t>
            </a:r>
            <a:r>
              <a:rPr lang="ru-RU" dirty="0" err="1" smtClean="0"/>
              <a:t>туһунан</a:t>
            </a:r>
            <a:r>
              <a:rPr lang="ru-RU" dirty="0" smtClean="0"/>
              <a:t> </a:t>
            </a:r>
            <a:r>
              <a:rPr lang="ru-RU" dirty="0" err="1" smtClean="0"/>
              <a:t>оҕолорго</a:t>
            </a:r>
            <a:r>
              <a:rPr lang="ru-RU" dirty="0" smtClean="0"/>
              <a:t> </a:t>
            </a:r>
            <a:r>
              <a:rPr lang="ru-RU" dirty="0" err="1" smtClean="0"/>
              <a:t>өйдөбүл</a:t>
            </a:r>
            <a:r>
              <a:rPr lang="ru-RU" dirty="0" smtClean="0"/>
              <a:t> </a:t>
            </a:r>
            <a:r>
              <a:rPr lang="ru-RU" dirty="0" err="1" smtClean="0"/>
              <a:t>киирэр</a:t>
            </a:r>
            <a:r>
              <a:rPr lang="ru-RU" dirty="0" smtClean="0"/>
              <a:t>.</a:t>
            </a:r>
          </a:p>
          <a:p>
            <a:r>
              <a:rPr lang="ru-RU" dirty="0" smtClean="0"/>
              <a:t>- </a:t>
            </a:r>
            <a:r>
              <a:rPr lang="ru-RU" dirty="0" err="1" smtClean="0"/>
              <a:t>Айылҕаны</a:t>
            </a:r>
            <a:r>
              <a:rPr lang="ru-RU" dirty="0" smtClean="0"/>
              <a:t> </a:t>
            </a:r>
            <a:r>
              <a:rPr lang="ru-RU" dirty="0" err="1" smtClean="0"/>
              <a:t>кытта</a:t>
            </a:r>
            <a:r>
              <a:rPr lang="ru-RU" dirty="0" smtClean="0"/>
              <a:t> </a:t>
            </a:r>
            <a:r>
              <a:rPr lang="ru-RU" dirty="0" err="1" smtClean="0"/>
              <a:t>бииргэ</a:t>
            </a:r>
            <a:r>
              <a:rPr lang="ru-RU" dirty="0" smtClean="0"/>
              <a:t> </a:t>
            </a:r>
            <a:r>
              <a:rPr lang="ru-RU" dirty="0" err="1" smtClean="0"/>
              <a:t>үлэлээһин</a:t>
            </a:r>
            <a:r>
              <a:rPr lang="ru-RU" dirty="0" smtClean="0"/>
              <a:t> </a:t>
            </a:r>
            <a:r>
              <a:rPr lang="ru-RU" dirty="0" err="1" smtClean="0"/>
              <a:t>сөптөөх</a:t>
            </a:r>
            <a:r>
              <a:rPr lang="ru-RU" dirty="0" smtClean="0"/>
              <a:t> </a:t>
            </a:r>
            <a:r>
              <a:rPr lang="ru-RU" dirty="0" err="1" smtClean="0"/>
              <a:t>ньымаларын</a:t>
            </a:r>
            <a:r>
              <a:rPr lang="ru-RU" dirty="0" smtClean="0"/>
              <a:t> </a:t>
            </a:r>
            <a:r>
              <a:rPr lang="ru-RU" dirty="0" err="1" smtClean="0"/>
              <a:t>туһунан</a:t>
            </a:r>
            <a:r>
              <a:rPr lang="ru-RU" dirty="0" smtClean="0"/>
              <a:t> </a:t>
            </a:r>
            <a:r>
              <a:rPr lang="ru-RU" dirty="0" err="1" smtClean="0"/>
              <a:t>өйдөбүл</a:t>
            </a:r>
            <a:r>
              <a:rPr lang="ru-RU" dirty="0"/>
              <a:t> </a:t>
            </a:r>
            <a:r>
              <a:rPr lang="ru-RU" dirty="0" err="1" smtClean="0"/>
              <a:t>сөпкө</a:t>
            </a:r>
            <a:r>
              <a:rPr lang="ru-RU" dirty="0" smtClean="0"/>
              <a:t> </a:t>
            </a:r>
            <a:r>
              <a:rPr lang="ru-RU" dirty="0" err="1" smtClean="0"/>
              <a:t>барар</a:t>
            </a:r>
            <a:endParaRPr lang="ru-RU" dirty="0" smtClean="0"/>
          </a:p>
          <a:p>
            <a:r>
              <a:rPr lang="ru-RU" dirty="0" smtClean="0"/>
              <a:t>-</a:t>
            </a:r>
            <a:r>
              <a:rPr lang="ru-RU" dirty="0" err="1" smtClean="0"/>
              <a:t>Оҕо</a:t>
            </a:r>
            <a:r>
              <a:rPr lang="ru-RU" dirty="0" smtClean="0"/>
              <a:t> </a:t>
            </a:r>
            <a:r>
              <a:rPr lang="ru-RU" dirty="0" err="1" smtClean="0"/>
              <a:t>айылҕаны</a:t>
            </a:r>
            <a:r>
              <a:rPr lang="ru-RU" dirty="0" smtClean="0"/>
              <a:t> </a:t>
            </a:r>
            <a:r>
              <a:rPr lang="ru-RU" dirty="0" err="1" smtClean="0"/>
              <a:t>харыстыы</a:t>
            </a:r>
            <a:r>
              <a:rPr lang="ru-RU" dirty="0" smtClean="0"/>
              <a:t> </a:t>
            </a:r>
            <a:r>
              <a:rPr lang="ru-RU" dirty="0" err="1" smtClean="0"/>
              <a:t>үөрэнэр</a:t>
            </a:r>
            <a:r>
              <a:rPr lang="ru-RU" dirty="0" smtClean="0"/>
              <a:t>, </a:t>
            </a:r>
            <a:r>
              <a:rPr lang="ru-RU" dirty="0" err="1" smtClean="0"/>
              <a:t>тылын</a:t>
            </a:r>
            <a:r>
              <a:rPr lang="ru-RU" dirty="0" smtClean="0"/>
              <a:t> </a:t>
            </a:r>
            <a:r>
              <a:rPr lang="ru-RU" dirty="0" err="1" smtClean="0"/>
              <a:t>саппаһа</a:t>
            </a:r>
            <a:r>
              <a:rPr lang="ru-RU" dirty="0" smtClean="0"/>
              <a:t> </a:t>
            </a:r>
            <a:r>
              <a:rPr lang="ru-RU" dirty="0" err="1" smtClean="0"/>
              <a:t>хаҥыыр</a:t>
            </a:r>
            <a:r>
              <a:rPr lang="ru-RU" dirty="0" smtClean="0"/>
              <a:t>.</a:t>
            </a:r>
          </a:p>
          <a:p>
            <a:r>
              <a:rPr lang="ru-RU" dirty="0" smtClean="0"/>
              <a:t>- </a:t>
            </a:r>
            <a:r>
              <a:rPr lang="ru-RU" dirty="0" err="1" smtClean="0"/>
              <a:t>Оҕолорго</a:t>
            </a:r>
            <a:r>
              <a:rPr lang="ru-RU" dirty="0" smtClean="0"/>
              <a:t> </a:t>
            </a:r>
            <a:r>
              <a:rPr lang="ru-RU" dirty="0" err="1" smtClean="0"/>
              <a:t>уонна</a:t>
            </a:r>
            <a:r>
              <a:rPr lang="ru-RU" dirty="0" smtClean="0"/>
              <a:t> </a:t>
            </a:r>
            <a:r>
              <a:rPr lang="ru-RU" dirty="0" err="1" smtClean="0"/>
              <a:t>төрөппүттэргэ</a:t>
            </a:r>
            <a:r>
              <a:rPr lang="ru-RU" dirty="0" smtClean="0"/>
              <a:t> </a:t>
            </a:r>
            <a:r>
              <a:rPr lang="ru-RU" dirty="0" err="1" smtClean="0"/>
              <a:t>экологическай</a:t>
            </a:r>
            <a:r>
              <a:rPr lang="ru-RU" dirty="0" smtClean="0"/>
              <a:t> </a:t>
            </a:r>
            <a:r>
              <a:rPr lang="ru-RU" dirty="0" err="1" smtClean="0"/>
              <a:t>иитии</a:t>
            </a:r>
            <a:r>
              <a:rPr lang="ru-RU" dirty="0" smtClean="0"/>
              <a:t> </a:t>
            </a:r>
            <a:r>
              <a:rPr lang="ru-RU" dirty="0" err="1" smtClean="0"/>
              <a:t>таһыма</a:t>
            </a:r>
            <a:r>
              <a:rPr lang="ru-RU" dirty="0" smtClean="0"/>
              <a:t> </a:t>
            </a:r>
            <a:r>
              <a:rPr lang="ru-RU" dirty="0" err="1" smtClean="0"/>
              <a:t>үрдүүр</a:t>
            </a:r>
            <a:endParaRPr lang="ru-RU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4165834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0105" y="609822"/>
            <a:ext cx="5801784" cy="3986213"/>
          </a:xfrm>
        </p:spPr>
      </p:pic>
      <p:sp>
        <p:nvSpPr>
          <p:cNvPr id="5" name="TextBox 4"/>
          <p:cNvSpPr txBox="1"/>
          <p:nvPr/>
        </p:nvSpPr>
        <p:spPr>
          <a:xfrm>
            <a:off x="746975" y="365124"/>
            <a:ext cx="1027734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 dirty="0" smtClean="0">
                <a:solidFill>
                  <a:srgbClr val="FFFF00"/>
                </a:solidFill>
              </a:rPr>
              <a:t>Бол5омто5ут </a:t>
            </a:r>
            <a:r>
              <a:rPr lang="ru-RU" sz="4400" b="1" dirty="0" err="1" smtClean="0">
                <a:solidFill>
                  <a:srgbClr val="FFFF00"/>
                </a:solidFill>
              </a:rPr>
              <a:t>иьин</a:t>
            </a:r>
            <a:r>
              <a:rPr lang="ru-RU" sz="4400" b="1" dirty="0" smtClean="0">
                <a:solidFill>
                  <a:srgbClr val="FFFF00"/>
                </a:solidFill>
              </a:rPr>
              <a:t> Ба</a:t>
            </a:r>
            <a:r>
              <a:rPr lang="sah-RU" sz="4400" b="1" dirty="0" smtClean="0">
                <a:solidFill>
                  <a:srgbClr val="FFFF00"/>
                </a:solidFill>
              </a:rPr>
              <a:t>һыыбаларын!</a:t>
            </a:r>
            <a:endParaRPr lang="ru-RU" sz="4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6810362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196</TotalTime>
  <Words>440</Words>
  <Application>Microsoft Office PowerPoint</Application>
  <PresentationFormat>Широкоэкранный</PresentationFormat>
  <Paragraphs>77</Paragraphs>
  <Slides>13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7" baseType="lpstr">
      <vt:lpstr>Arial</vt:lpstr>
      <vt:lpstr>Calibri</vt:lpstr>
      <vt:lpstr>Calibri Light</vt:lpstr>
      <vt:lpstr>Тема Office</vt:lpstr>
      <vt:lpstr>  «Мин айыл5а о5отобун»</vt:lpstr>
      <vt:lpstr>Презентация PowerPoint</vt:lpstr>
      <vt:lpstr>Презентация PowerPoint</vt:lpstr>
      <vt:lpstr>Презентация PowerPoint</vt:lpstr>
      <vt:lpstr>Презентация PowerPoint</vt:lpstr>
      <vt:lpstr>Үлэ формата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Проект  «Мин айыл5а о5отобун»</dc:title>
  <dc:creator>Пользователь Windows</dc:creator>
  <cp:lastModifiedBy>Пользователь Windows</cp:lastModifiedBy>
  <cp:revision>14</cp:revision>
  <dcterms:created xsi:type="dcterms:W3CDTF">2022-11-23T13:06:25Z</dcterms:created>
  <dcterms:modified xsi:type="dcterms:W3CDTF">2022-11-23T16:23:00Z</dcterms:modified>
</cp:coreProperties>
</file>