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74" r:id="rId6"/>
    <p:sldId id="275" r:id="rId7"/>
    <p:sldId id="276" r:id="rId8"/>
    <p:sldId id="280" r:id="rId9"/>
    <p:sldId id="281" r:id="rId10"/>
    <p:sldId id="278" r:id="rId11"/>
    <p:sldId id="282" r:id="rId12"/>
    <p:sldId id="266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5" d="100"/>
          <a:sy n="85" d="100"/>
        </p:scale>
        <p:origin x="-660" y="-2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9A81A-5C5E-431A-AAB8-ACE32EE3A7E6}" type="datetimeFigureOut">
              <a:rPr lang="ru-RU" smtClean="0"/>
              <a:pPr/>
              <a:t>22.03.2021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D0852-DB5C-4BA6-944C-D5E2F8752FF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973999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9A81A-5C5E-431A-AAB8-ACE32EE3A7E6}" type="datetimeFigureOut">
              <a:rPr lang="ru-RU" smtClean="0"/>
              <a:pPr/>
              <a:t>22.03.2021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D0852-DB5C-4BA6-944C-D5E2F8752FF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5127177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9A81A-5C5E-431A-AAB8-ACE32EE3A7E6}" type="datetimeFigureOut">
              <a:rPr lang="ru-RU" smtClean="0"/>
              <a:pPr/>
              <a:t>22.03.2021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D0852-DB5C-4BA6-944C-D5E2F8752FF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4005087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9A81A-5C5E-431A-AAB8-ACE32EE3A7E6}" type="datetimeFigureOut">
              <a:rPr lang="ru-RU" smtClean="0"/>
              <a:pPr/>
              <a:t>22.03.2021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D0852-DB5C-4BA6-944C-D5E2F8752FF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0528090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9A81A-5C5E-431A-AAB8-ACE32EE3A7E6}" type="datetimeFigureOut">
              <a:rPr lang="ru-RU" smtClean="0"/>
              <a:pPr/>
              <a:t>22.03.2021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D0852-DB5C-4BA6-944C-D5E2F8752FF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0704841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9A81A-5C5E-431A-AAB8-ACE32EE3A7E6}" type="datetimeFigureOut">
              <a:rPr lang="ru-RU" smtClean="0"/>
              <a:pPr/>
              <a:t>22.03.2021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D0852-DB5C-4BA6-944C-D5E2F8752FF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2284628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9A81A-5C5E-431A-AAB8-ACE32EE3A7E6}" type="datetimeFigureOut">
              <a:rPr lang="ru-RU" smtClean="0"/>
              <a:pPr/>
              <a:t>22.03.2021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D0852-DB5C-4BA6-944C-D5E2F8752FF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647506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9A81A-5C5E-431A-AAB8-ACE32EE3A7E6}" type="datetimeFigureOut">
              <a:rPr lang="ru-RU" smtClean="0"/>
              <a:pPr/>
              <a:t>22.03.2021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D0852-DB5C-4BA6-944C-D5E2F8752FF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601305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9A81A-5C5E-431A-AAB8-ACE32EE3A7E6}" type="datetimeFigureOut">
              <a:rPr lang="ru-RU" smtClean="0"/>
              <a:pPr/>
              <a:t>22.03.2021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D0852-DB5C-4BA6-944C-D5E2F8752FF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4236085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9A81A-5C5E-431A-AAB8-ACE32EE3A7E6}" type="datetimeFigureOut">
              <a:rPr lang="ru-RU" smtClean="0"/>
              <a:pPr/>
              <a:t>22.03.2021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D0852-DB5C-4BA6-944C-D5E2F8752FF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920983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9A81A-5C5E-431A-AAB8-ACE32EE3A7E6}" type="datetimeFigureOut">
              <a:rPr lang="ru-RU" smtClean="0"/>
              <a:pPr/>
              <a:t>22.03.2021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D0852-DB5C-4BA6-944C-D5E2F8752FF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818094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69A81A-5C5E-431A-AAB8-ACE32EE3A7E6}" type="datetimeFigureOut">
              <a:rPr lang="ru-RU" smtClean="0"/>
              <a:pPr/>
              <a:t>22.03.2021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2D0852-DB5C-4BA6-944C-D5E2F8752FF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410701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jpeg"/><Relationship Id="rId7" Type="http://schemas.openxmlformats.org/officeDocument/2006/relationships/image" Target="../media/image1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2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10697" y="-120885"/>
            <a:ext cx="12193057" cy="747434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404213" y="1184626"/>
            <a:ext cx="7374123" cy="2781447"/>
          </a:xfrm>
        </p:spPr>
        <p:txBody>
          <a:bodyPr>
            <a:noAutofit/>
          </a:bodyPr>
          <a:lstStyle/>
          <a:p>
            <a:r>
              <a:rPr lang="ru-RU" sz="40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Центр краеведения  и нравственно-патриотического воспитания</a:t>
            </a:r>
            <a:br>
              <a:rPr lang="ru-RU" sz="40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подготовительной группе</a:t>
            </a:r>
            <a:endParaRPr lang="ru-RU" sz="4000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9141" y="3853163"/>
            <a:ext cx="4119391" cy="3089544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289964" y="4658355"/>
            <a:ext cx="3948545" cy="1676544"/>
          </a:xfrm>
        </p:spPr>
        <p:txBody>
          <a:bodyPr>
            <a:normAutofit fontScale="85000" lnSpcReduction="20000"/>
          </a:bodyPr>
          <a:lstStyle/>
          <a:p>
            <a:pPr algn="r"/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Подготовили воспитатели</a:t>
            </a:r>
          </a:p>
          <a:p>
            <a:pPr algn="r"/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ысшей категории</a:t>
            </a:r>
          </a:p>
          <a:p>
            <a:pPr algn="r"/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МАДОУ №219:</a:t>
            </a:r>
          </a:p>
          <a:p>
            <a:pPr algn="r"/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Ведерникова Е.Н.</a:t>
            </a:r>
          </a:p>
          <a:p>
            <a:pPr algn="r"/>
            <a:r>
              <a:rPr lang="ru-RU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Рыхтикова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Д.Ю.</a:t>
            </a:r>
          </a:p>
          <a:p>
            <a:pPr algn="r"/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99520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87122" y="1744321"/>
            <a:ext cx="5408341" cy="3699164"/>
          </a:xfrm>
        </p:spPr>
        <p:txBody>
          <a:bodyPr>
            <a:noAutofit/>
          </a:bodyPr>
          <a:lstStyle/>
          <a:p>
            <a:r>
              <a:rPr lang="ru-RU" sz="36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Цель: </a:t>
            </a:r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воспитание любви к большой и малой Родине, ответственного отношения к окружающей </a:t>
            </a:r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природе, людям</a:t>
            </a:r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становление устойчивой связи поколений</a:t>
            </a:r>
            <a:b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600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2356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594"/>
            <a:ext cx="12193057" cy="685859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43055" y="614507"/>
            <a:ext cx="6587668" cy="5864352"/>
          </a:xfrm>
        </p:spPr>
        <p:txBody>
          <a:bodyPr>
            <a:noAutofit/>
          </a:bodyPr>
          <a:lstStyle/>
          <a:p>
            <a:r>
              <a:rPr lang="ru-RU" sz="2000" b="1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  <a:r>
              <a:rPr lang="ru-RU" sz="20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0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Формировать у детей чувство толерантности, любви к своему 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краю 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 основе приобщения к родной природе, культуре, традициям, чувство уважения к другим народам, к их традициям, воспитание уважения к культурному прошлому России и Кузбасса.</a:t>
            </a:r>
            <a:b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Формировать элементарные знания о правах человека.</a:t>
            </a:r>
            <a:b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Развивать потребность в самостоятельном освоении окружающего мира.</a:t>
            </a:r>
            <a:b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Воспитывать гражданско-патриотические чувства через изучение государственной символики России, Кузбасса, г.Кемерово, 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углублять 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знания о родном крае, его истории, достопримечательностях. </a:t>
            </a:r>
            <a:b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Вовлекать родителей в образовательный процесс для совместной работы по изучению родного края, ориентировать их на патриотическое воспитание детей путем прикосновения к истории своей семьи. 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b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97952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75562" y="975022"/>
            <a:ext cx="6241473" cy="5883275"/>
          </a:xfrm>
        </p:spPr>
        <p:txBody>
          <a:bodyPr>
            <a:normAutofit/>
          </a:bodyPr>
          <a:lstStyle/>
          <a:p>
            <a:r>
              <a:rPr lang="ru-RU" sz="28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Требования:</a:t>
            </a:r>
            <a:br>
              <a:rPr lang="ru-RU" sz="28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При создании предметно-игровой среды соблюдаются санитарно-гигиенические, педагогические, эстетические требования: достаточная освещенность, целесообразность размещения </a:t>
            </a:r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экспонатов, доступность</a:t>
            </a:r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научность и достоверность предоставляемого материала в соответствии с возрастными особенностями детей, </a:t>
            </a:r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красочность </a:t>
            </a:r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привлекательность.</a:t>
            </a:r>
            <a:r>
              <a:rPr lang="ru-RU" sz="2800" dirty="0" smtClean="0">
                <a:solidFill>
                  <a:srgbClr val="002060"/>
                </a:solidFill>
              </a:rPr>
              <a:t/>
            </a:r>
            <a:br>
              <a:rPr lang="ru-RU" sz="2800" dirty="0" smtClean="0">
                <a:solidFill>
                  <a:srgbClr val="002060"/>
                </a:solidFill>
              </a:rPr>
            </a:br>
            <a:endParaRPr lang="ru-RU" sz="28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05000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057" y="-163206"/>
            <a:ext cx="12193057" cy="7474344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154" t="34073" r="17906" b="20482"/>
          <a:stretch/>
        </p:blipFill>
        <p:spPr>
          <a:xfrm>
            <a:off x="1002802" y="420119"/>
            <a:ext cx="4426730" cy="335546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8273" t="5783" r="1606" b="16466"/>
          <a:stretch/>
        </p:blipFill>
        <p:spPr>
          <a:xfrm>
            <a:off x="6485845" y="3766798"/>
            <a:ext cx="4777312" cy="309120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910952" y="546409"/>
            <a:ext cx="471616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Центр патриотического воспитания разделен на три зоны:</a:t>
            </a:r>
          </a:p>
          <a:p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-ознакомление с Миром</a:t>
            </a:r>
          </a:p>
          <a:p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-ознакомление с Россией</a:t>
            </a:r>
          </a:p>
          <a:p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-ознакомление с малой Родиной – Кузбассом.</a:t>
            </a:r>
          </a:p>
          <a:p>
            <a:endParaRPr lang="ru-RU" sz="1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Рядом с центром краеведения расположен центр </a:t>
            </a:r>
            <a:r>
              <a:rPr lang="ru-RU" sz="1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эксперементирования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в котором находятся оборудование и материалы для исследовательской деятельности. В уголке  природы расположены макеты природных зон земли, игрушки животных обитающих   в этих природных зонах.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70879" y="3766798"/>
            <a:ext cx="530798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 же рядом 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расположен уголок для развития мелкой моторики  и двигательной активности 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детей с традиционным и нетрадиционным оборудованием, 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котором находятся массажные мячики, палочки для игр, природные материалы ( шишки; сосновые, еловые, кедровые, желуди  орехи и камни) игрушки для двигательной активности ( мячи, скакалки, кольца, обручи, ходунки) игрушки для 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дыхательной  гимнастики и гимнастики для глаз.</a:t>
            </a:r>
          </a:p>
          <a:p>
            <a:pPr lvl="0"/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центре  финансовой грамотности  находится  действующий банкомат с банкнотами и монетами различного достоинства.</a:t>
            </a:r>
          </a:p>
        </p:txBody>
      </p:sp>
    </p:spTree>
    <p:extLst>
      <p:ext uri="{BB962C8B-B14F-4D97-AF65-F5344CB8AC3E}">
        <p14:creationId xmlns="" xmlns:p14="http://schemas.microsoft.com/office/powerpoint/2010/main" val="2301754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29" y="-308172"/>
            <a:ext cx="12193057" cy="7474344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783" y="415818"/>
            <a:ext cx="3673544" cy="275515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7788" t="9928"/>
          <a:stretch/>
        </p:blipFill>
        <p:spPr>
          <a:xfrm>
            <a:off x="1238997" y="3248128"/>
            <a:ext cx="2652779" cy="345496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305" t="5605"/>
          <a:stretch/>
        </p:blipFill>
        <p:spPr>
          <a:xfrm>
            <a:off x="4164914" y="3245518"/>
            <a:ext cx="2615028" cy="347566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2965" y="3676736"/>
            <a:ext cx="3980986" cy="298574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5174166" y="462707"/>
            <a:ext cx="585439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Представлены для свободного доступа детей государственная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символика, страны, Кузбасса и города Кемерово, техника и оборудование   по добыче 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угля. Альбомы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созданные совместно с родителями и воспитанниками, с фотографиями старого и нового города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родного района. 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Изготовленная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родителями 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тканевая книга с вышитыми иллюстрациями в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честь 300 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летия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Кузбасса. </a:t>
            </a:r>
            <a:endParaRPr lang="ru-RU" dirty="0" smtClean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sz="1600" dirty="0">
              <a:solidFill>
                <a:srgbClr val="002060"/>
              </a:solidFill>
              <a:latin typeface="Times New Roman" panose="02020603050405020304" pitchFamily="18" charset="0"/>
            </a:endParaRPr>
          </a:p>
          <a:p>
            <a:endParaRPr lang="ru-RU" sz="16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47713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29" y="-308172"/>
            <a:ext cx="12193057" cy="7474344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24106" y="219549"/>
            <a:ext cx="4554669" cy="332788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302930" y="892366"/>
            <a:ext cx="5614785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Создан и реализован долгосрочный проект «Моя Семья-моя радость», продуктом которого являются альбомы «Моя семья», «Тайна имени», «Мое генеалогическое древо» «Мы-</a:t>
            </a:r>
            <a:r>
              <a:rPr lang="ru-RU" sz="1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Кемеровчане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!», «Город, что сердцу дорог», </a:t>
            </a:r>
            <a:r>
              <a:rPr lang="ru-RU" sz="1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созана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игра-</a:t>
            </a:r>
            <a:r>
              <a:rPr lang="ru-RU" sz="1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ходилка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«Достопримечательности города Кемерово». Рисунки воспитанников о родном крае. Собран материал по художественной литературе, картотеки игр, бесед, консультации для родителей.</a:t>
            </a:r>
            <a:endParaRPr lang="ru-RU" sz="1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96671" y="3765477"/>
            <a:ext cx="3388542" cy="261302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973019" y="3176073"/>
            <a:ext cx="2479144" cy="281790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9777066" y="2441671"/>
            <a:ext cx="1871634" cy="2664183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7" cstate="print"/>
          <a:srcRect l="63071"/>
          <a:stretch/>
        </p:blipFill>
        <p:spPr>
          <a:xfrm>
            <a:off x="6545729" y="2999859"/>
            <a:ext cx="2391041" cy="336773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8411051" y="4943690"/>
            <a:ext cx="2621507" cy="191431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106943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29" y="-308172"/>
            <a:ext cx="12193057" cy="747434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9358" b="11245"/>
          <a:stretch/>
        </p:blipFill>
        <p:spPr>
          <a:xfrm rot="10800000">
            <a:off x="944230" y="313250"/>
            <a:ext cx="4693186" cy="283645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4" cstate="print"/>
          <a:srcRect l="20311"/>
          <a:stretch/>
        </p:blipFill>
        <p:spPr>
          <a:xfrm>
            <a:off x="6318826" y="323891"/>
            <a:ext cx="4851093" cy="2748457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4739269" y="3044283"/>
            <a:ext cx="6467708" cy="3897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Материал по ознакомлению детей с нашей 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страной: символика России, материал 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на тему «Народы, населяющие 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Россию», 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« Города России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», детская 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литература о России, об истории нашей 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страны, красная книга России, «Праздники России», 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презентации в электронном 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виде. Собрана большая 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библиотека книг   про Россию , Кузбасс и город Кемерово, книги Кузбасских  поэтов и 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писателей.</a:t>
            </a:r>
          </a:p>
          <a:p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Карты 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страны,  Кузбасса и города, 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плакаты и книги о  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животных обитающих в Кузбассе, 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о растениях  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растущих на территории 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Кузбасса. Плакаты и модель солнечной системы.</a:t>
            </a:r>
          </a:p>
          <a:p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Собрана  картотека  технических средств обучения ( м\ф  Путешествие по Кузбассу, видеофильм к 75 </a:t>
            </a:r>
            <a:r>
              <a:rPr lang="ru-RU" sz="16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летию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Кузбасса           «Мой 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Кузбасс», м\ф « Наша Родина Кузбасс», виртуальная экскурсия « Семь чудес Кузбасса», подборка мультфильмов  про животных, документальный фильм « Земля: один  потрясающий день, 300 лет Кузбассу видеофильм « Первые успехи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», презентации «Мой </a:t>
            </a:r>
            <a:r>
              <a:rPr lang="ru-RU" sz="16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Кубасс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», «Мой город Кемерово»).</a:t>
            </a:r>
            <a:endParaRPr lang="ru-RU" sz="1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987835" y="3023646"/>
            <a:ext cx="3806615" cy="1916344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005497" y="5147620"/>
            <a:ext cx="2056927" cy="1710380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863" t="4819"/>
          <a:stretch/>
        </p:blipFill>
        <p:spPr>
          <a:xfrm rot="16200000">
            <a:off x="2983543" y="5044168"/>
            <a:ext cx="1962545" cy="166511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479159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057" y="-453138"/>
            <a:ext cx="12193057" cy="747434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 cstate="print"/>
          <a:srcRect l="45188" t="21990" r="24460" b="52333"/>
          <a:stretch/>
        </p:blipFill>
        <p:spPr>
          <a:xfrm>
            <a:off x="982310" y="241565"/>
            <a:ext cx="4873595" cy="312335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574" t="26988" b="14377"/>
          <a:stretch/>
        </p:blipFill>
        <p:spPr>
          <a:xfrm>
            <a:off x="6933581" y="2931982"/>
            <a:ext cx="4301397" cy="2368491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5894023" y="943572"/>
            <a:ext cx="4847421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 по приобщению детей к истокам русской народной 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культуры. Предметы быта и прикладного творчества, народные игрушки. Макеты русской избы. 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Тематические книги по темам «Как жили люди на Руси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», «Русская изба», «Из 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истории русского костюма»; предметы старины; аудио и видео материал с русскими народными сказками, песнями, былинами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542" y="3444150"/>
            <a:ext cx="2107151" cy="2809534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6064"/>
          <a:stretch/>
        </p:blipFill>
        <p:spPr>
          <a:xfrm>
            <a:off x="3057600" y="3707506"/>
            <a:ext cx="2386299" cy="2910801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5776332" y="5798635"/>
            <a:ext cx="52522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Организация и проведение праздников 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</a:rPr>
              <a:t>и 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развлечений 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</a:rPr>
              <a:t>на основе русского фольклора: «Коляда, коляда», «Масленица».</a:t>
            </a:r>
            <a:endParaRPr lang="ru-RU" sz="1600" dirty="0">
              <a:solidFill>
                <a:srgbClr val="002060"/>
              </a:solidFill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031" r="2601" b="19764"/>
          <a:stretch/>
        </p:blipFill>
        <p:spPr>
          <a:xfrm>
            <a:off x="5532635" y="4617106"/>
            <a:ext cx="2522862" cy="115800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208181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151"/>
            <a:ext cx="12191999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8273" b="23534"/>
          <a:stretch/>
        </p:blipFill>
        <p:spPr>
          <a:xfrm>
            <a:off x="1010641" y="620517"/>
            <a:ext cx="5139081" cy="244574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259480" y="751395"/>
            <a:ext cx="3718882" cy="196917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58817" y="3617557"/>
            <a:ext cx="4865030" cy="2499577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6345043" y="4594302"/>
            <a:ext cx="466121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Собраны дидактические, иллюстрированные материалы по формированию правовой культуры, «Конвенция о правах ребенка»</a:t>
            </a:r>
          </a:p>
          <a:p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 же в художественную литературу добавлены материалы по «Православию», дающий начальное представление о религии, основных праздниках и традициях.</a:t>
            </a:r>
            <a:endParaRPr lang="ru-RU" sz="1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010507" y="3087022"/>
            <a:ext cx="477500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Игры для 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детей: </a:t>
            </a:r>
            <a:r>
              <a:rPr lang="ru-RU" sz="1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ходилки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«Путешествие  по 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миру», «Путешествие 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городу», 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лото «Мой город», «Моя страна», «Животные Кузбасса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», собери флаг города, страны, герб города, конусный театр «Куклы народов мира», «Моя семья». </a:t>
            </a:r>
            <a:endParaRPr lang="ru-RU" sz="1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679155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459583" y="2988570"/>
            <a:ext cx="303890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Книги 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«Парад военной техники на 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Красной площади»; 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художественная литература на тему ВОВ; тематическая 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газета 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«Мой прадед»; презентации в эл. виде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9165" b="5703"/>
          <a:stretch/>
        </p:blipFill>
        <p:spPr>
          <a:xfrm rot="10800000">
            <a:off x="1030818" y="611533"/>
            <a:ext cx="3806355" cy="2430331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4909850" y="937651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 по ознакомлению с защитниками Отечества Тематические папки «Российская армия», «Богатыри земли русской»; «Города – герои»; модели военной техники, солдатики; д/и «Военная техника», «Военные профессии»</a:t>
            </a: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459789" y="3105405"/>
            <a:ext cx="2592774" cy="338045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8905" b="15027"/>
          <a:stretch/>
        </p:blipFill>
        <p:spPr>
          <a:xfrm>
            <a:off x="7027954" y="2115800"/>
            <a:ext cx="4087258" cy="2331786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0338" y="4436434"/>
            <a:ext cx="2797464" cy="209809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763688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15345" y="1496291"/>
            <a:ext cx="4405745" cy="48490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3" name="Рисунок 2" descr="Шаблоны для презентаций россия"/>
          <p:cNvPicPr/>
          <p:nvPr/>
        </p:nvPicPr>
        <p:blipFill>
          <a:blip r:embed="rId2" cstate="print"/>
          <a:srcRect b="4851"/>
          <a:stretch>
            <a:fillRect/>
          </a:stretch>
        </p:blipFill>
        <p:spPr bwMode="auto">
          <a:xfrm>
            <a:off x="0" y="0"/>
            <a:ext cx="12192000" cy="70141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3685309" y="2274838"/>
            <a:ext cx="7245927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Родина – 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это город, в котором живет человек, и улица, на которой стоит его дом, и деревце под окном, и пение птички: все это Родина. </a:t>
            </a:r>
            <a:endParaRPr lang="en-US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Дошкольное </a:t>
            </a: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детство 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важнейший период становления личности человека, когда закладываются нравственные основы гражданских качеств, формируются первые представления детей об окружающем мире, обществе и культуре.</a:t>
            </a:r>
          </a:p>
        </p:txBody>
      </p:sp>
    </p:spTree>
    <p:extLst>
      <p:ext uri="{BB962C8B-B14F-4D97-AF65-F5344CB8AC3E}">
        <p14:creationId xmlns="" xmlns:p14="http://schemas.microsoft.com/office/powerpoint/2010/main" val="1537453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437</TotalTime>
  <Words>754</Words>
  <Application>Microsoft Office PowerPoint</Application>
  <PresentationFormat>Произвольный</PresentationFormat>
  <Paragraphs>33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Центр краеведения  и нравственно-патриотического воспитания  в подготовительной группе</vt:lpstr>
      <vt:lpstr>Цель: воспитание любви к большой и малой Родине, ответственного отношения к окружающей природе, людям, становление устойчивой связи поколений </vt:lpstr>
      <vt:lpstr>Задачи: - Формировать у детей чувство толерантности, любви к своему краю на основе приобщения к родной природе, культуре, традициям, чувство уважения к другим народам, к их традициям, воспитание уважения к культурному прошлому России и Кузбасса. - Формировать элементарные знания о правах человека. - Развивать потребность в самостоятельном освоении окружающего мира. - Воспитывать гражданско-патриотические чувства через изучение государственной символики России, Кузбасса, г.Кемерово, углублять знания о родном крае, его истории, достопримечательностях.  - Вовлекать родителей в образовательный процесс для совместной работы по изучению родного края, ориентировать их на патриотическое воспитание детей путем прикосновения к истории своей семьи.   </vt:lpstr>
      <vt:lpstr>Требования:           При создании предметно-игровой среды соблюдаются санитарно-гигиенические, педагогические, эстетические требования: достаточная освещенность, целесообразность размещения экспонатов, доступность, научность и достоверность предоставляемого материала в соответствии с возрастными особенностями детей, красочность и привлекательность. 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Патриотические уголки</dc:title>
  <dc:creator>Д.С 33</dc:creator>
  <cp:lastModifiedBy>219</cp:lastModifiedBy>
  <cp:revision>49</cp:revision>
  <dcterms:created xsi:type="dcterms:W3CDTF">2018-11-01T08:42:32Z</dcterms:created>
  <dcterms:modified xsi:type="dcterms:W3CDTF">2021-03-22T06:15:27Z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350623</vt:lpwstr>
  </property>
  <property fmtid="{D5CDD505-2E9C-101B-9397-08002B2CF9AE}" pid="3" name="NXPowerLiteSettings">
    <vt:lpwstr>C7000400038000</vt:lpwstr>
  </property>
  <property fmtid="{D5CDD505-2E9C-101B-9397-08002B2CF9AE}" pid="4" name="NXPowerLiteVersion">
    <vt:lpwstr>S9.0.1</vt:lpwstr>
  </property>
</Properties>
</file>