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4" r:id="rId2"/>
    <p:sldId id="265" r:id="rId3"/>
    <p:sldId id="286" r:id="rId4"/>
    <p:sldId id="281" r:id="rId5"/>
    <p:sldId id="283" r:id="rId6"/>
    <p:sldId id="285" r:id="rId7"/>
    <p:sldId id="287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62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1" d="100"/>
          <a:sy n="91" d="100"/>
        </p:scale>
        <p:origin x="53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32421-53FC-4AF8-B4ED-0BB279957419}" type="datetimeFigureOut">
              <a:rPr lang="ru-RU" smtClean="0"/>
              <a:t>10.05.2020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5C2C4-756C-4EEC-A042-BD8C7AADE8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05652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6000">
        <p15:prstTrans prst="pageCurlDouble"/>
        <p:sndAc>
          <p:stSnd>
            <p:snd r:embed="rId1" name="chimes.wav"/>
          </p:stSnd>
        </p:sndAc>
      </p:transition>
    </mc:Choice>
    <mc:Fallback xmlns="">
      <p:transition spd="slow" advClick="0" advTm="6000">
        <p:fade/>
        <p:sndAc>
          <p:stSnd>
            <p:snd r:embed="rId3" name="chimes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32421-53FC-4AF8-B4ED-0BB279957419}" type="datetimeFigureOut">
              <a:rPr lang="ru-RU" smtClean="0"/>
              <a:t>10.05.2020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5C2C4-756C-4EEC-A042-BD8C7AADE8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32390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6000">
        <p15:prstTrans prst="pageCurlDouble"/>
        <p:sndAc>
          <p:stSnd>
            <p:snd r:embed="rId1" name="chimes.wav"/>
          </p:stSnd>
        </p:sndAc>
      </p:transition>
    </mc:Choice>
    <mc:Fallback xmlns="">
      <p:transition spd="slow" advClick="0" advTm="6000">
        <p:fade/>
        <p:sndAc>
          <p:stSnd>
            <p:snd r:embed="rId3" name="chimes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32421-53FC-4AF8-B4ED-0BB279957419}" type="datetimeFigureOut">
              <a:rPr lang="ru-RU" smtClean="0"/>
              <a:t>10.05.2020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5C2C4-756C-4EEC-A042-BD8C7AADE8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78579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6000">
        <p15:prstTrans prst="pageCurlDouble"/>
        <p:sndAc>
          <p:stSnd>
            <p:snd r:embed="rId1" name="chimes.wav"/>
          </p:stSnd>
        </p:sndAc>
      </p:transition>
    </mc:Choice>
    <mc:Fallback xmlns="">
      <p:transition spd="slow" advClick="0" advTm="6000">
        <p:fade/>
        <p:sndAc>
          <p:stSnd>
            <p:snd r:embed="rId3" name="chimes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32421-53FC-4AF8-B4ED-0BB279957419}" type="datetimeFigureOut">
              <a:rPr lang="ru-RU" smtClean="0"/>
              <a:t>10.05.2020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5C2C4-756C-4EEC-A042-BD8C7AADE8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06884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6000">
        <p15:prstTrans prst="pageCurlDouble"/>
        <p:sndAc>
          <p:stSnd>
            <p:snd r:embed="rId1" name="chimes.wav"/>
          </p:stSnd>
        </p:sndAc>
      </p:transition>
    </mc:Choice>
    <mc:Fallback xmlns="">
      <p:transition spd="slow" advClick="0" advTm="6000">
        <p:fade/>
        <p:sndAc>
          <p:stSnd>
            <p:snd r:embed="rId3" name="chimes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32421-53FC-4AF8-B4ED-0BB279957419}" type="datetimeFigureOut">
              <a:rPr lang="ru-RU" smtClean="0"/>
              <a:t>10.05.2020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5C2C4-756C-4EEC-A042-BD8C7AADE8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37812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6000">
        <p15:prstTrans prst="pageCurlDouble"/>
        <p:sndAc>
          <p:stSnd>
            <p:snd r:embed="rId1" name="chimes.wav"/>
          </p:stSnd>
        </p:sndAc>
      </p:transition>
    </mc:Choice>
    <mc:Fallback xmlns="">
      <p:transition spd="slow" advClick="0" advTm="6000">
        <p:fade/>
        <p:sndAc>
          <p:stSnd>
            <p:snd r:embed="rId3" name="chimes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32421-53FC-4AF8-B4ED-0BB279957419}" type="datetimeFigureOut">
              <a:rPr lang="ru-RU" smtClean="0"/>
              <a:t>10.05.2020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5C2C4-756C-4EEC-A042-BD8C7AADE8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43303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6000">
        <p15:prstTrans prst="pageCurlDouble"/>
        <p:sndAc>
          <p:stSnd>
            <p:snd r:embed="rId1" name="chimes.wav"/>
          </p:stSnd>
        </p:sndAc>
      </p:transition>
    </mc:Choice>
    <mc:Fallback xmlns="">
      <p:transition spd="slow" advClick="0" advTm="6000">
        <p:fade/>
        <p:sndAc>
          <p:stSnd>
            <p:snd r:embed="rId3" name="chimes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32421-53FC-4AF8-B4ED-0BB279957419}" type="datetimeFigureOut">
              <a:rPr lang="ru-RU" smtClean="0"/>
              <a:t>10.05.2020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5C2C4-756C-4EEC-A042-BD8C7AADE8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93761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6000">
        <p15:prstTrans prst="pageCurlDouble"/>
        <p:sndAc>
          <p:stSnd>
            <p:snd r:embed="rId1" name="chimes.wav"/>
          </p:stSnd>
        </p:sndAc>
      </p:transition>
    </mc:Choice>
    <mc:Fallback xmlns="">
      <p:transition spd="slow" advClick="0" advTm="6000">
        <p:fade/>
        <p:sndAc>
          <p:stSnd>
            <p:snd r:embed="rId3" name="chimes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32421-53FC-4AF8-B4ED-0BB279957419}" type="datetimeFigureOut">
              <a:rPr lang="ru-RU" smtClean="0"/>
              <a:t>10.05.2020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5C2C4-756C-4EEC-A042-BD8C7AADE8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42769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6000">
        <p15:prstTrans prst="pageCurlDouble"/>
        <p:sndAc>
          <p:stSnd>
            <p:snd r:embed="rId1" name="chimes.wav"/>
          </p:stSnd>
        </p:sndAc>
      </p:transition>
    </mc:Choice>
    <mc:Fallback xmlns="">
      <p:transition spd="slow" advClick="0" advTm="6000">
        <p:fade/>
        <p:sndAc>
          <p:stSnd>
            <p:snd r:embed="rId3" name="chimes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32421-53FC-4AF8-B4ED-0BB279957419}" type="datetimeFigureOut">
              <a:rPr lang="ru-RU" smtClean="0"/>
              <a:t>10.05.2020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5C2C4-756C-4EEC-A042-BD8C7AADE8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96207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6000">
        <p15:prstTrans prst="pageCurlDouble"/>
        <p:sndAc>
          <p:stSnd>
            <p:snd r:embed="rId1" name="chimes.wav"/>
          </p:stSnd>
        </p:sndAc>
      </p:transition>
    </mc:Choice>
    <mc:Fallback xmlns="">
      <p:transition spd="slow" advClick="0" advTm="6000">
        <p:fade/>
        <p:sndAc>
          <p:stSnd>
            <p:snd r:embed="rId3" name="chimes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32421-53FC-4AF8-B4ED-0BB279957419}" type="datetimeFigureOut">
              <a:rPr lang="ru-RU" smtClean="0"/>
              <a:t>10.05.2020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5C2C4-756C-4EEC-A042-BD8C7AADE8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22684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6000">
        <p15:prstTrans prst="pageCurlDouble"/>
        <p:sndAc>
          <p:stSnd>
            <p:snd r:embed="rId1" name="chimes.wav"/>
          </p:stSnd>
        </p:sndAc>
      </p:transition>
    </mc:Choice>
    <mc:Fallback xmlns="">
      <p:transition spd="slow" advClick="0" advTm="6000">
        <p:fade/>
        <p:sndAc>
          <p:stSnd>
            <p:snd r:embed="rId3" name="chimes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32421-53FC-4AF8-B4ED-0BB279957419}" type="datetimeFigureOut">
              <a:rPr lang="ru-RU" smtClean="0"/>
              <a:t>10.05.2020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5C2C4-756C-4EEC-A042-BD8C7AADE8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76077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6000">
        <p15:prstTrans prst="pageCurlDouble"/>
        <p:sndAc>
          <p:stSnd>
            <p:snd r:embed="rId1" name="chimes.wav"/>
          </p:stSnd>
        </p:sndAc>
      </p:transition>
    </mc:Choice>
    <mc:Fallback xmlns="">
      <p:transition spd="slow" advClick="0" advTm="6000">
        <p:fade/>
        <p:sndAc>
          <p:stSnd>
            <p:snd r:embed="rId3" name="chimes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932421-53FC-4AF8-B4ED-0BB279957419}" type="datetimeFigureOut">
              <a:rPr lang="ru-RU" smtClean="0"/>
              <a:t>10.05.2020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55C2C4-756C-4EEC-A042-BD8C7AADE8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3995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6000">
        <p15:prstTrans prst="pageCurlDouble"/>
        <p:sndAc>
          <p:stSnd>
            <p:snd r:embed="rId13" name="chimes.wav"/>
          </p:stSnd>
        </p:sndAc>
      </p:transition>
    </mc:Choice>
    <mc:Fallback xmlns="">
      <p:transition spd="slow" advClick="0" advTm="6000">
        <p:fade/>
        <p:sndAc>
          <p:stSnd>
            <p:snd r:embed="rId14" name="chimes.wav"/>
          </p:stSnd>
        </p:sndAc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microsoft.com/office/2007/relationships/media" Target="../media/media1.mp3"/><Relationship Id="rId7" Type="http://schemas.openxmlformats.org/officeDocument/2006/relationships/image" Target="../media/image4.png"/><Relationship Id="rId2" Type="http://schemas.openxmlformats.org/officeDocument/2006/relationships/audio" Target="NULL" TargetMode="Externa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5" Type="http://schemas.openxmlformats.org/officeDocument/2006/relationships/audio" Target="../media/audio1.wav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jpeg"/><Relationship Id="rId4" Type="http://schemas.microsoft.com/office/2007/relationships/hdphoto" Target="../media/hdphoto3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rgbClr val="00B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мка 3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5920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5792" y="391886"/>
            <a:ext cx="47502" cy="6068291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 w="0"/>
              <a:solidFill>
                <a:srgbClr val="5B9BD5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076181" y="518425"/>
            <a:ext cx="225895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b="1" i="0" u="none" strike="noStrike" kern="0" cap="none" spc="0" normalizeH="0" baseline="0" noProof="0" dirty="0" smtClean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проект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714703" y="1960180"/>
            <a:ext cx="4908331" cy="405173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0" cap="none" spc="0" normalizeH="0" baseline="0" noProof="0" dirty="0" smtClean="0">
                <a:ln w="22225">
                  <a:solidFill>
                    <a:srgbClr val="ED7D31"/>
                  </a:solidFill>
                  <a:prstDash val="solid"/>
                </a:ln>
                <a:blipFill>
                  <a:blip r:embed="rId3"/>
                  <a:tile tx="0" ty="0" sx="100000" sy="100000" flip="none" algn="tl"/>
                </a:blip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Весна.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0" cap="none" spc="0" normalizeH="0" baseline="0" noProof="0" dirty="0" smtClean="0">
                <a:ln w="22225">
                  <a:solidFill>
                    <a:srgbClr val="ED7D31"/>
                  </a:solidFill>
                  <a:prstDash val="solid"/>
                </a:ln>
                <a:blipFill>
                  <a:blip r:embed="rId3"/>
                  <a:tile tx="0" ty="0" sx="100000" sy="100000" flip="none" algn="tl"/>
                </a:blip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Настроение весны.</a:t>
            </a:r>
            <a:endParaRPr kumimoji="0" lang="en-US" sz="1800" b="1" i="0" u="none" strike="noStrike" kern="0" cap="none" spc="0" normalizeH="0" baseline="0" noProof="0" dirty="0" smtClean="0">
              <a:ln w="22225">
                <a:solidFill>
                  <a:srgbClr val="ED7D31"/>
                </a:solidFill>
                <a:prstDash val="solid"/>
              </a:ln>
              <a:blipFill>
                <a:blip r:embed="rId3"/>
                <a:tile tx="0" ty="0" sx="100000" sy="100000" flip="none" algn="tl"/>
              </a:blip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Рисунок 6" descr="Номер картинки 4 для картинки весна скачать. Только лучшие ...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66" y="397142"/>
            <a:ext cx="5614641" cy="606829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2" name="TextBox 1"/>
          <p:cNvSpPr txBox="1"/>
          <p:nvPr/>
        </p:nvSpPr>
        <p:spPr>
          <a:xfrm>
            <a:off x="2872527" y="6460177"/>
            <a:ext cx="1802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2020 г.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7361931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4656">
        <p15:prstTrans prst="pageCurlDouble"/>
        <p:sndAc>
          <p:stSnd>
            <p:snd r:embed="rId2" name="chimes.wav"/>
          </p:stSnd>
        </p:sndAc>
      </p:transition>
    </mc:Choice>
    <mc:Fallback>
      <p:transition spd="slow" advClick="0" advTm="4656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rgbClr val="00B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мка 3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5920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5792" y="391886"/>
            <a:ext cx="47502" cy="6068291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35424" y="5703434"/>
            <a:ext cx="4666594" cy="735724"/>
          </a:xfrm>
          <a:prstGeom prst="rect">
            <a:avLst/>
          </a:prstGeom>
          <a:noFill/>
        </p:spPr>
        <p:txBody>
          <a:bodyPr wrap="square" rtlCol="0">
            <a:prstTxWarp prst="textStop">
              <a:avLst/>
            </a:prstTxWarp>
            <a:spAutoFit/>
          </a:bodyPr>
          <a:lstStyle/>
          <a:p>
            <a:r>
              <a:rPr lang="ru-RU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Поваляева Валерия</a:t>
            </a:r>
            <a:endParaRPr lang="ru-RU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6" name="Рисунок 5" descr="https://api.coreapp.ai/uploads/any/158703118716627379885e982c93f14bf-%D0%A2%D0%B5%D1%85%D0%BD%D0%BE%D0%BB%D0%BE%D0%B3%D0%B8%D1%8F%2016.04.jpg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21" t="9337" r="7028" b="6611"/>
          <a:stretch/>
        </p:blipFill>
        <p:spPr bwMode="auto">
          <a:xfrm rot="16200000">
            <a:off x="1066803" y="1014249"/>
            <a:ext cx="4403835" cy="466659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991712" y="617124"/>
            <a:ext cx="2343807" cy="528504"/>
          </a:xfrm>
          <a:prstGeom prst="rect">
            <a:avLst/>
          </a:prstGeom>
          <a:noFill/>
        </p:spPr>
        <p:txBody>
          <a:bodyPr wrap="square" rtlCol="0">
            <a:prstTxWarp prst="textCurve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ru-RU" sz="2400" b="1" dirty="0" smtClean="0">
                <a:ln/>
                <a:solidFill>
                  <a:schemeClr val="accent3"/>
                </a:solidFill>
              </a:rPr>
              <a:t>Весна в лесу</a:t>
            </a:r>
            <a:endParaRPr lang="ru-RU" sz="2400" b="1" dirty="0">
              <a:ln/>
              <a:solidFill>
                <a:schemeClr val="accent3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293169" y="2793226"/>
            <a:ext cx="5768955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600" b="1" dirty="0">
                <a:ln w="9525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Вокруг природа оживает, </a:t>
            </a:r>
            <a:endParaRPr lang="ru-RU" sz="2600" b="1" dirty="0" smtClean="0">
              <a:ln w="9525">
                <a:solidFill>
                  <a:schemeClr val="accent2">
                    <a:lumMod val="75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</a:endParaRPr>
          </a:p>
          <a:p>
            <a:r>
              <a:rPr lang="ru-RU" sz="2600" b="1" dirty="0" smtClean="0">
                <a:ln w="9525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Когда </a:t>
            </a:r>
            <a:r>
              <a:rPr lang="ru-RU" sz="2600" b="1" dirty="0">
                <a:ln w="9525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однажды в небесах Весна заботливо качает Малышку-солнце на руках.</a:t>
            </a:r>
            <a:br>
              <a:rPr lang="ru-RU" sz="2600" b="1" dirty="0">
                <a:ln w="9525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</a:br>
            <a:r>
              <a:rPr lang="ru-RU" sz="2600" b="1" dirty="0">
                <a:ln w="9525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/>
            </a:r>
            <a:br>
              <a:rPr lang="ru-RU" sz="2600" b="1" dirty="0">
                <a:ln w="9525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endParaRPr lang="ru-RU" sz="2600" b="1" dirty="0">
              <a:ln w="9525">
                <a:solidFill>
                  <a:schemeClr val="accent2">
                    <a:lumMod val="75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11" name="Рисунок 10" descr="рисунок солнышко: 10 тыс изображений найдено в Яндекс.Картинках ..."/>
          <p:cNvPicPr/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91936">
            <a:off x="9382696" y="596936"/>
            <a:ext cx="1838325" cy="1838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Детские песенки - Весна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15912" end="148900.9166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291145" y="4981416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806999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21497">
        <p15:prstTrans prst="pageCurlDouble"/>
        <p:sndAc>
          <p:stSnd>
            <p:snd r:embed="rId5" name="chimes.wav"/>
          </p:stSnd>
        </p:sndAc>
      </p:transition>
    </mc:Choice>
    <mc:Fallback>
      <p:transition spd="slow" advClick="0" advTm="21497">
        <p:fade/>
        <p:sndAc>
          <p:stSnd>
            <p:snd r:embed="rId5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2077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1458" objId="8"/>
        <p14:stopEvt time="21497" objId="8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rgbClr val="00B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мка 3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5920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5792" y="391886"/>
            <a:ext cx="47502" cy="6068291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8" name="Рисунок 7" descr="https://api.coreapp.ai/uploads/any/158704598110212978955e98665d39b48-%D1%82%D0%B5%D1%851604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13" t="11729" r="4667" b="17688"/>
          <a:stretch/>
        </p:blipFill>
        <p:spPr bwMode="auto">
          <a:xfrm>
            <a:off x="7160276" y="1163850"/>
            <a:ext cx="3824534" cy="436739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23178" y="5703434"/>
            <a:ext cx="4298730" cy="683173"/>
          </a:xfrm>
          <a:prstGeom prst="rect">
            <a:avLst/>
          </a:prstGeom>
          <a:noFill/>
        </p:spPr>
        <p:txBody>
          <a:bodyPr wrap="none" rtlCol="0">
            <a:prstTxWarp prst="textChevronInverted">
              <a:avLst/>
            </a:prstTxWarp>
            <a:spAutoFit/>
          </a:bodyPr>
          <a:lstStyle/>
          <a:p>
            <a:r>
              <a:rPr lang="ru-RU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Годованюк</a:t>
            </a:r>
            <a:r>
              <a:rPr lang="ru-RU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Валерия</a:t>
            </a:r>
            <a:endParaRPr lang="ru-RU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430815" y="617124"/>
            <a:ext cx="3310758" cy="519463"/>
          </a:xfrm>
          <a:prstGeom prst="rect">
            <a:avLst/>
          </a:prstGeom>
          <a:noFill/>
        </p:spPr>
        <p:txBody>
          <a:bodyPr wrap="square" rtlCol="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ru-RU" b="1" dirty="0" smtClean="0">
                <a:ln/>
                <a:solidFill>
                  <a:schemeClr val="accent3"/>
                </a:solidFill>
              </a:rPr>
              <a:t>Весенние </a:t>
            </a:r>
            <a:r>
              <a:rPr lang="ru-RU" b="1" dirty="0" err="1" smtClean="0">
                <a:ln/>
                <a:solidFill>
                  <a:schemeClr val="accent3"/>
                </a:solidFill>
              </a:rPr>
              <a:t>вербочки</a:t>
            </a:r>
            <a:endParaRPr lang="ru-RU" b="1" dirty="0">
              <a:ln/>
              <a:solidFill>
                <a:schemeClr val="accent3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39901" y="1500502"/>
            <a:ext cx="5475891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Сиянье, плеск и щебет во дворе! </a:t>
            </a:r>
            <a:endParaRPr lang="ru-RU" sz="2400" dirty="0" smtClean="0">
              <a:solidFill>
                <a:schemeClr val="accent2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А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верба — вся в пушистом серебре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!</a:t>
            </a:r>
          </a:p>
          <a:p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Вот-вот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сорвутся да и улетят Комочки этих сереньких утят! Притронешься, погладишь — как нежны </a:t>
            </a:r>
            <a:endParaRPr lang="ru-RU" sz="2400" dirty="0" smtClean="0">
              <a:solidFill>
                <a:schemeClr val="accent2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Доверчивые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первенцы весны!</a:t>
            </a:r>
            <a:br>
              <a:rPr lang="ru-RU" sz="2400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</a:br>
            <a:r>
              <a:rPr lang="ru-RU" sz="2800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sz="2800" dirty="0">
                <a:solidFill>
                  <a:schemeClr val="accent2">
                    <a:lumMod val="75000"/>
                  </a:schemeClr>
                </a:solidFill>
              </a:rPr>
            </a:br>
            <a:endParaRPr lang="ru-RU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78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17361">
        <p15:prstTrans prst="pageCurlDouble"/>
        <p:sndAc>
          <p:stSnd>
            <p:snd r:embed="rId2" name="chimes.wav"/>
          </p:stSnd>
        </p:sndAc>
      </p:transition>
    </mc:Choice>
    <mc:Fallback>
      <p:transition spd="slow" advClick="0" advTm="17361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rgbClr val="00B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мка 3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5920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5792" y="391886"/>
            <a:ext cx="47502" cy="6068291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8" name="Рисунок 7" descr="https://api.coreapp.ai/uploads/any/158712366820374434565e9995d497b5e-pic1587123658769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87" t="25656" r="14041" b="10620"/>
          <a:stretch/>
        </p:blipFill>
        <p:spPr bwMode="auto">
          <a:xfrm>
            <a:off x="1303283" y="1492469"/>
            <a:ext cx="3831635" cy="474016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Рамка 2"/>
          <p:cNvSpPr/>
          <p:nvPr/>
        </p:nvSpPr>
        <p:spPr>
          <a:xfrm>
            <a:off x="1303283" y="1282262"/>
            <a:ext cx="3962400" cy="4950372"/>
          </a:xfrm>
          <a:prstGeom prst="frame">
            <a:avLst>
              <a:gd name="adj1" fmla="val 6219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08994" y="557047"/>
            <a:ext cx="4298730" cy="683173"/>
          </a:xfrm>
          <a:prstGeom prst="rect">
            <a:avLst/>
          </a:prstGeom>
          <a:noFill/>
        </p:spPr>
        <p:txBody>
          <a:bodyPr wrap="none" rtlCol="0">
            <a:prstTxWarp prst="textChevronInverted">
              <a:avLst/>
            </a:prstTxWarp>
            <a:spAutoFit/>
          </a:bodyPr>
          <a:lstStyle/>
          <a:p>
            <a:r>
              <a:rPr lang="ru-RU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Ахмедов Тамерлан</a:t>
            </a:r>
            <a:endParaRPr lang="ru-RU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10" name="Рисунок 9" descr="https://api.coreapp.ai/uploads/any/15871297854052922735e99adb966712-IMG_20200416_202244_8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8" t="9613" r="16748" b="10750"/>
          <a:stretch/>
        </p:blipFill>
        <p:spPr bwMode="auto">
          <a:xfrm>
            <a:off x="7272546" y="1492469"/>
            <a:ext cx="3563006" cy="469812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Рамка 10"/>
          <p:cNvSpPr/>
          <p:nvPr/>
        </p:nvSpPr>
        <p:spPr>
          <a:xfrm>
            <a:off x="7094483" y="1240220"/>
            <a:ext cx="3962400" cy="4950372"/>
          </a:xfrm>
          <a:prstGeom prst="frame">
            <a:avLst>
              <a:gd name="adj1" fmla="val 6219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462345" y="557046"/>
            <a:ext cx="3205655" cy="683173"/>
          </a:xfrm>
          <a:prstGeom prst="rect">
            <a:avLst/>
          </a:prstGeom>
          <a:noFill/>
        </p:spPr>
        <p:txBody>
          <a:bodyPr wrap="square" rtlCol="0">
            <a:prstTxWarp prst="textStop">
              <a:avLst/>
            </a:prstTxWarp>
            <a:spAutoFit/>
          </a:bodyPr>
          <a:lstStyle/>
          <a:p>
            <a:r>
              <a:rPr lang="ru-RU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Серегин Данил</a:t>
            </a:r>
            <a:endParaRPr lang="ru-RU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61916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5580">
        <p15:prstTrans prst="pageCurlDouble"/>
        <p:sndAc>
          <p:stSnd>
            <p:snd r:embed="rId2" name="chimes.wav"/>
          </p:stSnd>
        </p:sndAc>
      </p:transition>
    </mc:Choice>
    <mc:Fallback>
      <p:transition spd="slow" advClick="0" advTm="558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rgbClr val="00B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мка 3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5920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5792" y="391886"/>
            <a:ext cx="47502" cy="6068291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 w="0"/>
              <a:solidFill>
                <a:srgbClr val="5B9BD5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08994" y="557047"/>
            <a:ext cx="4298730" cy="683173"/>
          </a:xfrm>
          <a:prstGeom prst="rect">
            <a:avLst/>
          </a:prstGeom>
          <a:noFill/>
        </p:spPr>
        <p:txBody>
          <a:bodyPr wrap="none" rtlCol="0">
            <a:prstTxWarp prst="textChevronInverted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err="1" smtClean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Косинцева</a:t>
            </a:r>
            <a:r>
              <a:rPr kumimoji="0" lang="ru-RU" sz="1800" b="1" i="0" u="none" strike="noStrike" kern="1200" cap="none" spc="0" normalizeH="0" baseline="0" noProof="0" dirty="0" smtClean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Полина</a:t>
            </a:r>
            <a:endParaRPr kumimoji="0" lang="ru-RU" sz="1800" b="1" i="0" u="none" strike="noStrike" kern="1200" cap="none" spc="0" normalizeH="0" baseline="0" noProof="0" dirty="0">
              <a:ln w="6600">
                <a:solidFill>
                  <a:srgbClr val="ED7D31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ED7D31"/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Рисунок 5" descr="https://api.coreapp.ai/uploads/any/158695605517833991755e970717a3ffd-IMG-c85dc48547ccf0e9b61400869881f2cf-V%5b1%5d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40" t="22375" r="10509"/>
          <a:stretch/>
        </p:blipFill>
        <p:spPr bwMode="auto">
          <a:xfrm>
            <a:off x="840369" y="1492468"/>
            <a:ext cx="4871389" cy="455097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420183" y="2151988"/>
            <a:ext cx="506762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Roboto"/>
              </a:rPr>
              <a:t>Они гласят во все концы:</a:t>
            </a:r>
            <a:r>
              <a:rPr lang="ru-RU" sz="28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/>
            </a:r>
            <a:br>
              <a:rPr lang="ru-RU" sz="28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</a:br>
            <a:r>
              <a:rPr lang="ru-RU" sz="28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Roboto"/>
              </a:rPr>
              <a:t>«Весна </a:t>
            </a:r>
            <a:r>
              <a:rPr lang="ru-RU" sz="28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Roboto"/>
              </a:rPr>
              <a:t>идёт</a:t>
            </a:r>
            <a:r>
              <a:rPr lang="ru-RU" sz="28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Roboto"/>
              </a:rPr>
              <a:t>, весна </a:t>
            </a:r>
            <a:r>
              <a:rPr lang="ru-RU" sz="28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Roboto"/>
              </a:rPr>
              <a:t>идёт</a:t>
            </a:r>
            <a:r>
              <a:rPr lang="ru-RU" sz="28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Roboto"/>
              </a:rPr>
              <a:t>,</a:t>
            </a:r>
            <a:r>
              <a:rPr lang="ru-RU" sz="28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/>
            </a:r>
            <a:br>
              <a:rPr lang="ru-RU" sz="28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</a:br>
            <a:r>
              <a:rPr lang="ru-RU" sz="28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Roboto"/>
              </a:rPr>
              <a:t>Мы молодой весны гонцы,</a:t>
            </a:r>
            <a:r>
              <a:rPr lang="ru-RU" sz="28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/>
            </a:r>
            <a:br>
              <a:rPr lang="ru-RU" sz="28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</a:br>
            <a:r>
              <a:rPr lang="ru-RU" sz="28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Roboto"/>
              </a:rPr>
              <a:t>Она нас выслала </a:t>
            </a:r>
            <a:r>
              <a:rPr lang="ru-RU" sz="28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Roboto"/>
              </a:rPr>
              <a:t>вперёд</a:t>
            </a:r>
            <a:r>
              <a:rPr lang="ru-RU" sz="28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Roboto"/>
              </a:rPr>
              <a:t>!</a:t>
            </a:r>
            <a:endParaRPr lang="ru-RU" sz="28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pic>
        <p:nvPicPr>
          <p:cNvPr id="8" name="Рисунок 7" descr="белые (16).png | Отпечатки птичьих лап, Акварельные птицы ...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26734">
            <a:off x="9366910" y="3679198"/>
            <a:ext cx="2007837" cy="2630424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Весенние Птицы Бесплатно png изображение_Фото номер 611586142_PSD ..."/>
          <p:cNvPicPr/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3876" y="340262"/>
            <a:ext cx="2298955" cy="20097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4263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8628">
        <p15:prstTrans prst="pageCurlDouble"/>
        <p:sndAc>
          <p:stSnd>
            <p:snd r:embed="rId2" name="chimes.wav"/>
          </p:stSnd>
        </p:sndAc>
      </p:transition>
    </mc:Choice>
    <mc:Fallback>
      <p:transition spd="slow" advClick="0" advTm="8628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rgbClr val="00B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мка 3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5920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5792" y="391886"/>
            <a:ext cx="47502" cy="6068291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 w="0"/>
              <a:solidFill>
                <a:srgbClr val="5B9BD5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56743" y="554871"/>
            <a:ext cx="4971393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Ранней весной зацветает подснежник. </a:t>
            </a:r>
            <a:endParaRPr lang="ru-RU" sz="3200" b="1" dirty="0" smtClean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r>
              <a:rPr lang="ru-RU" sz="3200" b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Цвет </a:t>
            </a:r>
            <a:r>
              <a:rPr lang="ru-RU" sz="32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голубой, бархатистый и нежный. </a:t>
            </a:r>
            <a:endParaRPr lang="ru-RU" sz="3200" b="1" dirty="0" smtClean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r>
              <a:rPr lang="ru-RU" sz="3200" b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Он </a:t>
            </a:r>
            <a:r>
              <a:rPr lang="ru-RU" sz="32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из-под снега проделал свой путь, </a:t>
            </a:r>
            <a:endParaRPr lang="ru-RU" sz="3200" b="1" dirty="0" smtClean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r>
              <a:rPr lang="ru-RU" sz="3200" b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Чтобы </a:t>
            </a:r>
            <a:r>
              <a:rPr lang="ru-RU" sz="32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на солнце впервые взглянуть.</a:t>
            </a:r>
            <a:br>
              <a:rPr lang="ru-RU" sz="32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ru-RU" sz="3200" b="1" dirty="0"/>
              <a:t/>
            </a:r>
            <a:br>
              <a:rPr lang="ru-RU" sz="3200" b="1" dirty="0"/>
            </a:br>
            <a:endParaRPr lang="ru-RU" sz="3200" b="1" dirty="0"/>
          </a:p>
        </p:txBody>
      </p:sp>
      <p:pic>
        <p:nvPicPr>
          <p:cNvPr id="7" name="Рисунок 6" descr="Самые красивые подснежники в мире: виды, ФОТО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56"/>
          <a:stretch/>
        </p:blipFill>
        <p:spPr bwMode="auto">
          <a:xfrm>
            <a:off x="3043181" y="4158813"/>
            <a:ext cx="2527300" cy="20560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6484879" y="554871"/>
            <a:ext cx="4864788" cy="5755422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ru-RU" sz="2800" b="1" i="1" dirty="0">
                <a:solidFill>
                  <a:srgbClr val="FF0000"/>
                </a:solidFill>
                <a:latin typeface="PT Sans"/>
              </a:rPr>
              <a:t>Это интересно</a:t>
            </a:r>
            <a:r>
              <a:rPr lang="ru-RU" sz="2800" b="1" i="1" dirty="0" smtClean="0">
                <a:solidFill>
                  <a:srgbClr val="FF0000"/>
                </a:solidFill>
                <a:latin typeface="PT Sans"/>
              </a:rPr>
              <a:t>:</a:t>
            </a:r>
          </a:p>
          <a:p>
            <a:pPr algn="ctr"/>
            <a:endParaRPr lang="ru-RU" sz="2800" b="1" dirty="0">
              <a:solidFill>
                <a:srgbClr val="FF0000"/>
              </a:solidFill>
              <a:latin typeface="PT Sans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333333"/>
                </a:solidFill>
                <a:latin typeface="PT Sans"/>
                <a:cs typeface="Mongolian Baiti" panose="03000500000000000000" pitchFamily="66" charset="0"/>
              </a:rPr>
              <a:t>Подснежник — единственный цветок, который выживает холодной ранней весной.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333333"/>
                </a:solidFill>
                <a:latin typeface="PT Sans"/>
                <a:cs typeface="Mongolian Baiti" panose="03000500000000000000" pitchFamily="66" charset="0"/>
              </a:rPr>
              <a:t>В Германии подснежник называют «снежным колокольчиком», в Великобритании — «снежной каплей» или «снежной </a:t>
            </a:r>
            <a:r>
              <a:rPr lang="ru-RU" sz="2400" dirty="0" smtClean="0">
                <a:solidFill>
                  <a:srgbClr val="333333"/>
                </a:solidFill>
                <a:latin typeface="PT Sans"/>
                <a:cs typeface="Mongolian Baiti" panose="03000500000000000000" pitchFamily="66" charset="0"/>
              </a:rPr>
              <a:t>серёжкой</a:t>
            </a:r>
            <a:r>
              <a:rPr lang="ru-RU" sz="2400" dirty="0">
                <a:solidFill>
                  <a:srgbClr val="333333"/>
                </a:solidFill>
                <a:latin typeface="PT Sans"/>
                <a:cs typeface="Mongolian Baiti" panose="03000500000000000000" pitchFamily="66" charset="0"/>
              </a:rPr>
              <a:t>», в Чехии — «снежинкой», а в Италии — «</a:t>
            </a:r>
            <a:r>
              <a:rPr lang="ru-RU" sz="2400" dirty="0" err="1">
                <a:solidFill>
                  <a:srgbClr val="333333"/>
                </a:solidFill>
                <a:latin typeface="PT Sans"/>
                <a:cs typeface="Mongolian Baiti" panose="03000500000000000000" pitchFamily="66" charset="0"/>
              </a:rPr>
              <a:t>снегосверлителем</a:t>
            </a:r>
            <a:r>
              <a:rPr lang="ru-RU" sz="2400" dirty="0">
                <a:solidFill>
                  <a:srgbClr val="333333"/>
                </a:solidFill>
                <a:latin typeface="PT Sans"/>
                <a:cs typeface="Mongolian Baiti" panose="03000500000000000000" pitchFamily="66" charset="0"/>
              </a:rPr>
              <a:t>»!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333333"/>
                </a:solidFill>
                <a:latin typeface="PT Sans"/>
                <a:cs typeface="Mongolian Baiti" panose="03000500000000000000" pitchFamily="66" charset="0"/>
              </a:rPr>
              <a:t>На</a:t>
            </a:r>
            <a:r>
              <a:rPr lang="ru-RU" sz="2400" dirty="0">
                <a:solidFill>
                  <a:srgbClr val="333333"/>
                </a:solidFill>
                <a:latin typeface="PT Sans"/>
                <a:cs typeface="Mongolian Baiti" panose="03000500000000000000" pitchFamily="66" charset="0"/>
              </a:rPr>
              <a:t> нашей планете существует 18 видов </a:t>
            </a:r>
            <a:r>
              <a:rPr lang="ru-RU" sz="2400" dirty="0" smtClean="0">
                <a:solidFill>
                  <a:srgbClr val="333333"/>
                </a:solidFill>
                <a:latin typeface="PT Sans"/>
                <a:cs typeface="Mongolian Baiti" panose="03000500000000000000" pitchFamily="66" charset="0"/>
              </a:rPr>
              <a:t>подснежников</a:t>
            </a:r>
            <a:r>
              <a:rPr lang="ru-RU" sz="2400" dirty="0">
                <a:solidFill>
                  <a:srgbClr val="333333"/>
                </a:solidFill>
                <a:latin typeface="PT Sans"/>
                <a:cs typeface="Mongolian Baiti" panose="03000500000000000000" pitchFamily="66" charset="0"/>
              </a:rPr>
              <a:t>.</a:t>
            </a:r>
            <a:endParaRPr lang="ru-RU" sz="2400" b="0" i="0" dirty="0">
              <a:solidFill>
                <a:srgbClr val="333333"/>
              </a:solidFill>
              <a:effectLst/>
              <a:latin typeface="PT Sans"/>
              <a:cs typeface="Mongolian Baiti" panose="030005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80165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18013">
        <p15:prstTrans prst="pageCurlDouble"/>
        <p:sndAc>
          <p:stSnd>
            <p:snd r:embed="rId2" name="chimes.wav"/>
          </p:stSnd>
        </p:sndAc>
      </p:transition>
    </mc:Choice>
    <mc:Fallback>
      <p:transition spd="slow" advClick="0" advTm="18013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rgbClr val="00B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мка 3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5920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5792" y="391886"/>
            <a:ext cx="47502" cy="6068291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 w="0"/>
              <a:solidFill>
                <a:srgbClr val="5B9BD5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04195" y="809013"/>
            <a:ext cx="528670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Sitka Subheading" panose="02000505000000020004" pitchFamily="2" charset="0"/>
                <a:ea typeface="Times New Roman" panose="02020603050405020304" pitchFamily="18" charset="0"/>
              </a:rPr>
              <a:t>Наслаждайтесь </a:t>
            </a:r>
            <a:r>
              <a:rPr lang="ru-RU" sz="2800" dirty="0">
                <a:solidFill>
                  <a:srgbClr val="FF0000"/>
                </a:solidFill>
                <a:latin typeface="Sitka Subheading" panose="02000505000000020004" pitchFamily="2" charset="0"/>
                <a:ea typeface="Times New Roman" panose="02020603050405020304" pitchFamily="18" charset="0"/>
              </a:rPr>
              <a:t>красотой подснежников, не срывайте их. </a:t>
            </a:r>
            <a:endParaRPr lang="ru-RU" sz="2800" dirty="0" smtClean="0">
              <a:solidFill>
                <a:srgbClr val="FF0000"/>
              </a:solidFill>
              <a:latin typeface="Sitka Subheading" panose="02000505000000020004" pitchFamily="2" charset="0"/>
              <a:ea typeface="Times New Roman" panose="02020603050405020304" pitchFamily="18" charset="0"/>
            </a:endParaRPr>
          </a:p>
          <a:p>
            <a:r>
              <a:rPr lang="ru-RU" sz="2800" dirty="0" smtClean="0">
                <a:solidFill>
                  <a:srgbClr val="FF0000"/>
                </a:solidFill>
                <a:latin typeface="Sitka Subheading" panose="02000505000000020004" pitchFamily="2" charset="0"/>
                <a:ea typeface="Times New Roman" panose="02020603050405020304" pitchFamily="18" charset="0"/>
              </a:rPr>
              <a:t>К</a:t>
            </a:r>
            <a:r>
              <a:rPr lang="ru-RU" sz="2800" dirty="0">
                <a:solidFill>
                  <a:srgbClr val="FF0000"/>
                </a:solidFill>
                <a:latin typeface="Sitka Subheading" panose="02000505000000020004" pitchFamily="2" charset="0"/>
                <a:ea typeface="Times New Roman" panose="02020603050405020304" pitchFamily="18" charset="0"/>
              </a:rPr>
              <a:t> сожалению, дикорастущих подснежников становится все меньше на нашей планете, и они занесены в Красную Книгу. </a:t>
            </a:r>
            <a:endParaRPr lang="ru-RU" sz="4000" dirty="0">
              <a:solidFill>
                <a:srgbClr val="FF0000"/>
              </a:solidFill>
              <a:latin typeface="Sitka Subheading" panose="02000505000000020004" pitchFamily="2" charset="0"/>
            </a:endParaRPr>
          </a:p>
        </p:txBody>
      </p:sp>
      <p:pic>
        <p:nvPicPr>
          <p:cNvPr id="9" name="Рисунок 8" descr="День подснежника | Новости ТЕЛЕПОРТ.РФ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0852" y="3966374"/>
            <a:ext cx="3019425" cy="2382163"/>
          </a:xfrm>
          <a:prstGeom prst="rect">
            <a:avLst/>
          </a:prstGeom>
          <a:ln w="127000" cap="rnd">
            <a:solidFill>
              <a:srgbClr val="C00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" name="TextBox 1"/>
          <p:cNvSpPr txBox="1"/>
          <p:nvPr/>
        </p:nvSpPr>
        <p:spPr>
          <a:xfrm>
            <a:off x="6638809" y="935421"/>
            <a:ext cx="4298731" cy="4524315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А теперь представим вам подснежники, сделанные руками детей</a:t>
            </a:r>
            <a:endParaRPr lang="ru-RU" sz="4800" b="1" dirty="0">
              <a:ln w="0"/>
              <a:solidFill>
                <a:schemeClr val="accent2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502224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15313">
        <p15:prstTrans prst="pageCurlDouble"/>
        <p:sndAc>
          <p:stSnd>
            <p:snd r:embed="rId2" name="chimes.wav"/>
          </p:stSnd>
        </p:sndAc>
      </p:transition>
    </mc:Choice>
    <mc:Fallback>
      <p:transition spd="slow" advClick="0" advTm="15313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rgbClr val="00B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мка 3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5920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5792" y="391886"/>
            <a:ext cx="47502" cy="6068291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08994" y="557047"/>
            <a:ext cx="4298730" cy="683173"/>
          </a:xfrm>
          <a:prstGeom prst="rect">
            <a:avLst/>
          </a:prstGeom>
          <a:noFill/>
        </p:spPr>
        <p:txBody>
          <a:bodyPr wrap="none" rtlCol="0">
            <a:prstTxWarp prst="textChevronInverted">
              <a:avLst/>
            </a:prstTxWarp>
            <a:spAutoFit/>
          </a:bodyPr>
          <a:lstStyle/>
          <a:p>
            <a:r>
              <a:rPr lang="ru-RU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Белянцев Артём</a:t>
            </a:r>
            <a:endParaRPr lang="ru-RU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726620" y="504496"/>
            <a:ext cx="4382813" cy="735724"/>
          </a:xfrm>
          <a:prstGeom prst="rect">
            <a:avLst/>
          </a:prstGeom>
          <a:noFill/>
        </p:spPr>
        <p:txBody>
          <a:bodyPr wrap="square" rtlCol="0">
            <a:prstTxWarp prst="textChevron">
              <a:avLst/>
            </a:prstTxWarp>
            <a:spAutoFit/>
          </a:bodyPr>
          <a:lstStyle/>
          <a:p>
            <a:r>
              <a:rPr lang="ru-RU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Обанина</a:t>
            </a:r>
            <a:r>
              <a:rPr lang="ru-RU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Вероника</a:t>
            </a:r>
            <a:endParaRPr lang="ru-RU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6" name="Рисунок 5" descr="https://api.coreapp.ai/uploads/any/158694674217174067345e96e2b684d32-20200415_152908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088" b="31012"/>
          <a:stretch/>
        </p:blipFill>
        <p:spPr bwMode="auto">
          <a:xfrm>
            <a:off x="919043" y="1324305"/>
            <a:ext cx="4792715" cy="483475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https://api.coreapp.ai/uploads/any/15869760752966607655e97554bf318e-FF71E7F1-9413-47EE-99F9-4789EF1FB403.jpe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1" t="5707" r="1751" b="3925"/>
          <a:stretch/>
        </p:blipFill>
        <p:spPr bwMode="auto">
          <a:xfrm rot="5400000">
            <a:off x="6600496" y="1450429"/>
            <a:ext cx="4834757" cy="458251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99584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4896">
        <p15:prstTrans prst="pageCurlDouble"/>
        <p:sndAc>
          <p:stSnd>
            <p:snd r:embed="rId2" name="chimes.wav"/>
          </p:stSnd>
        </p:sndAc>
      </p:transition>
    </mc:Choice>
    <mc:Fallback>
      <p:transition spd="slow" advClick="0" advTm="4896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rgbClr val="00B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мка 3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5920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5792" y="391886"/>
            <a:ext cx="47502" cy="6068291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08994" y="557047"/>
            <a:ext cx="4298730" cy="683173"/>
          </a:xfrm>
          <a:prstGeom prst="rect">
            <a:avLst/>
          </a:prstGeom>
          <a:noFill/>
        </p:spPr>
        <p:txBody>
          <a:bodyPr wrap="none" rtlCol="0">
            <a:prstTxWarp prst="textChevronInverted">
              <a:avLst/>
            </a:prstTxWarp>
            <a:spAutoFit/>
          </a:bodyPr>
          <a:lstStyle/>
          <a:p>
            <a:r>
              <a:rPr lang="ru-RU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Пидюкова</a:t>
            </a:r>
            <a:r>
              <a:rPr lang="ru-RU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Диана</a:t>
            </a:r>
            <a:endParaRPr lang="ru-RU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02916" y="557047"/>
            <a:ext cx="5106798" cy="599091"/>
          </a:xfrm>
          <a:prstGeom prst="rect">
            <a:avLst/>
          </a:prstGeom>
          <a:noFill/>
        </p:spPr>
        <p:txBody>
          <a:bodyPr wrap="square" rtlCol="0">
            <a:prstTxWarp prst="textChevron">
              <a:avLst/>
            </a:prstTxWarp>
            <a:spAutoFit/>
          </a:bodyPr>
          <a:lstStyle/>
          <a:p>
            <a:r>
              <a:rPr lang="ru-RU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Севли</a:t>
            </a:r>
            <a:r>
              <a:rPr lang="ru-RU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Илья</a:t>
            </a:r>
            <a:endParaRPr lang="ru-RU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8" name="Рисунок 7" descr="https://api.coreapp.ai/uploads/any/158702075415264020975e9803d21b8bc-59286AFE-D3A0-498E-AF5E-8715A974E47F.jpe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7" t="5394" r="4194"/>
          <a:stretch/>
        </p:blipFill>
        <p:spPr bwMode="auto">
          <a:xfrm rot="5400000">
            <a:off x="861849" y="1429411"/>
            <a:ext cx="4771696" cy="4750674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https://api.coreapp.ai/uploads/any/158696126112058124355e971b6d47737-IMG_20200415_193142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5" t="20738" b="5061"/>
          <a:stretch/>
        </p:blipFill>
        <p:spPr bwMode="auto">
          <a:xfrm>
            <a:off x="6656052" y="1418899"/>
            <a:ext cx="4600527" cy="477169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8426970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5995">
        <p15:prstTrans prst="pageCurlDouble"/>
        <p:sndAc>
          <p:stSnd>
            <p:snd r:embed="rId2" name="chimes.wav"/>
          </p:stSnd>
        </p:sndAc>
      </p:transition>
    </mc:Choice>
    <mc:Fallback>
      <p:transition spd="slow" advClick="0" advTm="5995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rgbClr val="00B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мка 3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5920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5792" y="391886"/>
            <a:ext cx="47502" cy="6068291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08994" y="557047"/>
            <a:ext cx="4298730" cy="683173"/>
          </a:xfrm>
          <a:prstGeom prst="rect">
            <a:avLst/>
          </a:prstGeom>
          <a:noFill/>
        </p:spPr>
        <p:txBody>
          <a:bodyPr wrap="none" rtlCol="0">
            <a:prstTxWarp prst="textCanUp">
              <a:avLst/>
            </a:prstTxWarp>
            <a:spAutoFit/>
          </a:bodyPr>
          <a:lstStyle/>
          <a:p>
            <a:r>
              <a:rPr lang="ru-RU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Марков Александр</a:t>
            </a:r>
            <a:endParaRPr lang="ru-RU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726620" y="504496"/>
            <a:ext cx="4382813" cy="735724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r>
              <a:rPr lang="ru-RU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Барыкина Дарья</a:t>
            </a:r>
            <a:endParaRPr lang="ru-RU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10" name="Рисунок 9" descr="https://api.coreapp.ai/uploads/any/15870223146931272105e9809ea6ebe2-70507339-9627-4711-801D-81BF90FFD8FB.jpe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13" r="2960"/>
          <a:stretch/>
        </p:blipFill>
        <p:spPr bwMode="auto">
          <a:xfrm>
            <a:off x="1008994" y="1397876"/>
            <a:ext cx="4298729" cy="4687614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 descr="https://api.coreapp.ai/uploads/any/158703294318127363015e98336f3b0d3-187463%D0%B09245.jp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7" r="3754"/>
          <a:stretch/>
        </p:blipFill>
        <p:spPr bwMode="auto">
          <a:xfrm>
            <a:off x="6463862" y="1397876"/>
            <a:ext cx="5059746" cy="4687614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539248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5748">
        <p15:prstTrans prst="pageCurlDouble"/>
        <p:sndAc>
          <p:stSnd>
            <p:snd r:embed="rId2" name="chimes.wav"/>
          </p:stSnd>
        </p:sndAc>
      </p:transition>
    </mc:Choice>
    <mc:Fallback>
      <p:transition spd="slow" advClick="0" advTm="5748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rgbClr val="00B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мка 3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5920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5792" y="391886"/>
            <a:ext cx="47502" cy="6068291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08994" y="557047"/>
            <a:ext cx="4298730" cy="683173"/>
          </a:xfrm>
          <a:prstGeom prst="rect">
            <a:avLst/>
          </a:prstGeom>
          <a:noFill/>
        </p:spPr>
        <p:txBody>
          <a:bodyPr wrap="none" rtlCol="0">
            <a:prstTxWarp prst="textCanUp">
              <a:avLst/>
            </a:prstTxWarp>
            <a:spAutoFit/>
          </a:bodyPr>
          <a:lstStyle/>
          <a:p>
            <a:r>
              <a:rPr lang="ru-RU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Корякина Юлия</a:t>
            </a:r>
            <a:endParaRPr lang="ru-RU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726620" y="504496"/>
            <a:ext cx="4382813" cy="735724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r>
              <a:rPr lang="ru-RU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Меркулова Виктория</a:t>
            </a:r>
            <a:endParaRPr lang="ru-RU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7" name="Рисунок 6" descr="https://api.coreapp.ai/uploads/any/158703518814672962155e983c343103a-IMG_8157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99" t="2352" b="1859"/>
          <a:stretch/>
        </p:blipFill>
        <p:spPr bwMode="auto">
          <a:xfrm rot="5400000">
            <a:off x="756745" y="1597576"/>
            <a:ext cx="4803228" cy="429872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https://api.coreapp.ai/uploads/any/15870391698000438585e984bc1f0a37-%D0%B8%D0%B7%D0%BE%D0%B1%D1%80%D0%B0%D0%B6%D0%B5%D0%BD%D0%B8%D0%B5_viber_2020-04-16_17-06-00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15" t="11743" r="7403" b="618"/>
          <a:stretch/>
        </p:blipFill>
        <p:spPr bwMode="auto">
          <a:xfrm>
            <a:off x="6971362" y="1345325"/>
            <a:ext cx="4075430" cy="480322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1492047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5682">
        <p15:prstTrans prst="pageCurlDouble"/>
        <p:sndAc>
          <p:stSnd>
            <p:snd r:embed="rId2" name="chimes.wav"/>
          </p:stSnd>
        </p:sndAc>
      </p:transition>
    </mc:Choice>
    <mc:Fallback>
      <p:transition spd="slow" advClick="0" advTm="5682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rgbClr val="00B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мка 3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5920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5792" y="391886"/>
            <a:ext cx="47502" cy="6068291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08994" y="557047"/>
            <a:ext cx="4298730" cy="683173"/>
          </a:xfrm>
          <a:prstGeom prst="rect">
            <a:avLst/>
          </a:prstGeom>
          <a:noFill/>
        </p:spPr>
        <p:txBody>
          <a:bodyPr wrap="none" rtlCol="0">
            <a:prstTxWarp prst="textCanUp">
              <a:avLst/>
            </a:prstTxWarp>
            <a:spAutoFit/>
          </a:bodyPr>
          <a:lstStyle/>
          <a:p>
            <a:r>
              <a:rPr lang="ru-RU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Самарова</a:t>
            </a:r>
            <a:r>
              <a:rPr lang="ru-RU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Владлена</a:t>
            </a:r>
            <a:endParaRPr lang="ru-RU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726620" y="504496"/>
            <a:ext cx="4382813" cy="735724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r>
              <a:rPr lang="ru-RU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Макунов</a:t>
            </a:r>
            <a:r>
              <a:rPr lang="ru-RU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ru-RU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Эрдэм</a:t>
            </a:r>
            <a:endParaRPr lang="ru-RU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6" name="Рисунок 5" descr="https://api.coreapp.ai/uploads/any/15870452446753393415e98637c5930d-IMG_5358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82" b="10724"/>
          <a:stretch/>
        </p:blipFill>
        <p:spPr bwMode="auto">
          <a:xfrm rot="5400000">
            <a:off x="888124" y="1623851"/>
            <a:ext cx="4813735" cy="423566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https://api.coreapp.ai/uploads/any/15870470359510731585e986a7bbcf12-pic1587046985529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4" t="17296" r="8318" b="8236"/>
          <a:stretch/>
        </p:blipFill>
        <p:spPr bwMode="auto">
          <a:xfrm rot="5400000">
            <a:off x="6675162" y="1764648"/>
            <a:ext cx="4864100" cy="400444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2325915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6276">
        <p15:prstTrans prst="pageCurlDouble"/>
        <p:sndAc>
          <p:stSnd>
            <p:snd r:embed="rId2" name="chimes.wav"/>
          </p:stSnd>
        </p:sndAc>
      </p:transition>
    </mc:Choice>
    <mc:Fallback>
      <p:transition spd="slow" advClick="0" advTm="6276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rgbClr val="00B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мка 3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5920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5792" y="391886"/>
            <a:ext cx="47502" cy="6068291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88277" y="557047"/>
            <a:ext cx="4855776" cy="756746"/>
          </a:xfrm>
          <a:prstGeom prst="rect">
            <a:avLst/>
          </a:prstGeom>
          <a:noFill/>
        </p:spPr>
        <p:txBody>
          <a:bodyPr wrap="none" rtlCol="0">
            <a:prstTxWarp prst="textCanUp">
              <a:avLst/>
            </a:prstTxWarp>
            <a:spAutoFit/>
          </a:bodyPr>
          <a:lstStyle/>
          <a:p>
            <a:r>
              <a:rPr lang="ru-RU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Самарова</a:t>
            </a:r>
            <a:r>
              <a:rPr lang="ru-RU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Валерия</a:t>
            </a:r>
            <a:endParaRPr lang="ru-RU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726620" y="504496"/>
            <a:ext cx="4382813" cy="735724"/>
          </a:xfrm>
          <a:prstGeom prst="rect">
            <a:avLst/>
          </a:prstGeom>
          <a:noFill/>
        </p:spPr>
        <p:txBody>
          <a:bodyPr wrap="square" rtlCol="0">
            <a:prstTxWarp prst="textWave4">
              <a:avLst/>
            </a:prstTxWarp>
            <a:spAutoFit/>
          </a:bodyPr>
          <a:lstStyle/>
          <a:p>
            <a:r>
              <a:rPr lang="ru-RU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Филяков Артём</a:t>
            </a:r>
            <a:endParaRPr lang="ru-RU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7" name="Рисунок 6" descr="https://api.coreapp.ai/uploads/any/158704532815057687575e9863d09e024-IMG_5359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94" t="7437" r="11810" b="7488"/>
          <a:stretch/>
        </p:blipFill>
        <p:spPr bwMode="auto">
          <a:xfrm rot="5400000">
            <a:off x="822110" y="1861628"/>
            <a:ext cx="4685665" cy="389148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https://api.coreapp.ai/uploads/any/1587051455236502195e987bbf246ca-%D0%B0%D0%BF%D0%BF%D0%BB%D0%B8%D0%BA%D0%B0%D1%86%D0%B8%D1%8F%D0%9F%D0%BE%D0%B4%D1%81%D0%BD%D0%B5%D0%B6%D0%BD%D0%B8%D0%BA%D0%B8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22" r="13068"/>
          <a:stretch/>
        </p:blipFill>
        <p:spPr bwMode="auto">
          <a:xfrm rot="5400000">
            <a:off x="6606724" y="1763109"/>
            <a:ext cx="4685667" cy="408852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12860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6070">
        <p15:prstTrans prst="pageCurlDouble"/>
        <p:sndAc>
          <p:stSnd>
            <p:snd r:embed="rId2" name="chimes.wav"/>
          </p:stSnd>
        </p:sndAc>
      </p:transition>
    </mc:Choice>
    <mc:Fallback>
      <p:transition spd="slow" advClick="0" advTm="607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rgbClr val="00B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https://api.coreapp.ai/uploads/any/15870514166407109685e987b98ce415-20200416_203145.jpg"/>
          <p:cNvPicPr/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2254" b="93584" l="13182" r="8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330" t="35837" r="7148"/>
          <a:stretch/>
        </p:blipFill>
        <p:spPr bwMode="auto">
          <a:xfrm>
            <a:off x="1033017" y="1240221"/>
            <a:ext cx="4519449" cy="587002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Рамка 3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5920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5792" y="391886"/>
            <a:ext cx="47502" cy="6068291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88277" y="557047"/>
            <a:ext cx="4855776" cy="756746"/>
          </a:xfrm>
          <a:prstGeom prst="rect">
            <a:avLst/>
          </a:prstGeom>
          <a:noFill/>
        </p:spPr>
        <p:txBody>
          <a:bodyPr wrap="none" rtlCol="0">
            <a:prstTxWarp prst="textCanUp">
              <a:avLst/>
            </a:prstTxWarp>
            <a:spAutoFit/>
          </a:bodyPr>
          <a:lstStyle/>
          <a:p>
            <a:r>
              <a:rPr lang="ru-RU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Бабакаев</a:t>
            </a:r>
            <a:r>
              <a:rPr lang="ru-RU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Андрей</a:t>
            </a:r>
            <a:endParaRPr lang="ru-RU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42082" y="578069"/>
            <a:ext cx="4382813" cy="735724"/>
          </a:xfrm>
          <a:prstGeom prst="rect">
            <a:avLst/>
          </a:prstGeom>
          <a:noFill/>
        </p:spPr>
        <p:txBody>
          <a:bodyPr wrap="square" rtlCol="0">
            <a:prstTxWarp prst="textWave4">
              <a:avLst/>
            </a:prstTxWarp>
            <a:spAutoFit/>
          </a:bodyPr>
          <a:lstStyle/>
          <a:p>
            <a:r>
              <a:rPr lang="ru-RU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Кадарбаев</a:t>
            </a:r>
            <a:r>
              <a:rPr lang="ru-RU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ru-RU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Арман</a:t>
            </a:r>
            <a:endParaRPr lang="ru-RU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8" name="Рисунок 7" descr="https://api.coreapp.ai/uploads/any/158719114815124171755e9a9d6c5674a-IMG_9255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04" t="23424"/>
          <a:stretch/>
        </p:blipFill>
        <p:spPr bwMode="auto">
          <a:xfrm>
            <a:off x="7157545" y="1744716"/>
            <a:ext cx="3951888" cy="424135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0706932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5517">
        <p15:prstTrans prst="pageCurlDouble"/>
        <p:sndAc>
          <p:stSnd>
            <p:snd r:embed="rId2" name="chimes.wav"/>
          </p:stSnd>
        </p:sndAc>
      </p:transition>
    </mc:Choice>
    <mc:Fallback>
      <p:transition spd="slow" advClick="0" advTm="5517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rgbClr val="00B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мка 3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5920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5792" y="391886"/>
            <a:ext cx="47502" cy="6068291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88277" y="557047"/>
            <a:ext cx="4855776" cy="756746"/>
          </a:xfrm>
          <a:prstGeom prst="rect">
            <a:avLst/>
          </a:prstGeom>
          <a:noFill/>
        </p:spPr>
        <p:txBody>
          <a:bodyPr wrap="none" rtlCol="0">
            <a:prstTxWarp prst="textCanUp">
              <a:avLst/>
            </a:prstTxWarp>
            <a:spAutoFit/>
          </a:bodyPr>
          <a:lstStyle/>
          <a:p>
            <a:r>
              <a:rPr lang="ru-RU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Шаповалова</a:t>
            </a:r>
            <a:r>
              <a:rPr lang="ru-RU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ru-RU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А</a:t>
            </a:r>
            <a:r>
              <a:rPr lang="ru-RU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настасия</a:t>
            </a:r>
            <a:endParaRPr lang="ru-RU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726620" y="504496"/>
            <a:ext cx="4382813" cy="735724"/>
          </a:xfrm>
          <a:prstGeom prst="rect">
            <a:avLst/>
          </a:prstGeom>
          <a:noFill/>
        </p:spPr>
        <p:txBody>
          <a:bodyPr wrap="square" rtlCol="0">
            <a:prstTxWarp prst="textWave4">
              <a:avLst/>
            </a:prstTxWarp>
            <a:spAutoFit/>
          </a:bodyPr>
          <a:lstStyle/>
          <a:p>
            <a:r>
              <a:rPr lang="ru-RU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Обходский</a:t>
            </a:r>
            <a:r>
              <a:rPr lang="ru-RU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Игорь</a:t>
            </a:r>
            <a:endParaRPr lang="ru-RU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6" name="Рисунок 5" descr="https://api.coreapp.ai/uploads/any/158705347915657061145e9883a7f14ad-%D0%B0%D0%BF%D0%BB%D0%B8%D0%BA%D0%B0%D1%86%D0%B8%D1%8F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77" t="6244" r="3888" b="2320"/>
          <a:stretch/>
        </p:blipFill>
        <p:spPr bwMode="auto">
          <a:xfrm>
            <a:off x="1187670" y="1313793"/>
            <a:ext cx="4056992" cy="482424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https://api.coreapp.ai/uploads/any/158730990521115469295e9c6d5151f7d-WIN_20200419_20_24_46_Pro.jp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2" r="30730"/>
          <a:stretch/>
        </p:blipFill>
        <p:spPr bwMode="auto">
          <a:xfrm>
            <a:off x="6926317" y="1401115"/>
            <a:ext cx="4183115" cy="473692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709571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6454">
        <p15:prstTrans prst="pageCurlDouble"/>
        <p:sndAc>
          <p:stSnd>
            <p:snd r:embed="rId2" name="chimes.wav"/>
          </p:stSnd>
        </p:sndAc>
      </p:transition>
    </mc:Choice>
    <mc:Fallback>
      <p:transition spd="slow" advClick="0" advTm="6454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rgbClr val="00B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мка 3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5920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5792" y="391886"/>
            <a:ext cx="47502" cy="6068291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08994" y="557047"/>
            <a:ext cx="4298730" cy="683173"/>
          </a:xfrm>
          <a:prstGeom prst="rect">
            <a:avLst/>
          </a:prstGeom>
          <a:noFill/>
        </p:spPr>
        <p:txBody>
          <a:bodyPr wrap="none" rtlCol="0">
            <a:prstTxWarp prst="textChevronInverted">
              <a:avLst/>
            </a:prstTxWarp>
            <a:spAutoFit/>
          </a:bodyPr>
          <a:lstStyle/>
          <a:p>
            <a:r>
              <a:rPr lang="ru-RU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Юдин Вячеслав</a:t>
            </a:r>
            <a:endParaRPr lang="ru-RU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6" name="Рисунок 5" descr="https://api.coreapp.ai/uploads/any/158710709619321795345e995518d7a15-IMG_1503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6684" y="1408385"/>
            <a:ext cx="3943350" cy="469803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Прямоугольник 6"/>
          <p:cNvSpPr/>
          <p:nvPr/>
        </p:nvSpPr>
        <p:spPr>
          <a:xfrm>
            <a:off x="6432331" y="1995973"/>
            <a:ext cx="5276193" cy="29238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defRPr/>
            </a:pPr>
            <a:r>
              <a:rPr lang="ru-RU" sz="2800" b="1" kern="0" dirty="0" smtClean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ahnschrift SemiBold" panose="020B0502040204020203" pitchFamily="34" charset="0"/>
              </a:rPr>
              <a:t>Проект подготовили:</a:t>
            </a:r>
          </a:p>
          <a:p>
            <a:pPr algn="ctr">
              <a:defRPr/>
            </a:pPr>
            <a:r>
              <a:rPr lang="ru-RU" sz="2800" b="1" kern="0" dirty="0" err="1" smtClean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ahnschrift SemiBold" panose="020B0502040204020203" pitchFamily="34" charset="0"/>
              </a:rPr>
              <a:t>Аширбаева</a:t>
            </a:r>
            <a:r>
              <a:rPr lang="ru-RU" sz="2800" b="1" kern="0" dirty="0" smtClean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ahnschrift SemiBold" panose="020B0502040204020203" pitchFamily="34" charset="0"/>
              </a:rPr>
              <a:t> О.А., </a:t>
            </a:r>
          </a:p>
          <a:p>
            <a:pPr algn="ctr">
              <a:defRPr/>
            </a:pPr>
            <a:r>
              <a:rPr lang="ru-RU" sz="2800" b="1" kern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ahnschrift SemiBold" panose="020B0502040204020203" pitchFamily="34" charset="0"/>
              </a:rPr>
              <a:t>у</a:t>
            </a:r>
            <a:r>
              <a:rPr lang="ru-RU" sz="2800" b="1" kern="0" dirty="0" smtClean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ahnschrift SemiBold" panose="020B0502040204020203" pitchFamily="34" charset="0"/>
              </a:rPr>
              <a:t>читель начальных классов,</a:t>
            </a:r>
            <a:endParaRPr lang="ru-RU" sz="2800" b="1" kern="0" dirty="0">
              <a:ln w="10160">
                <a:solidFill>
                  <a:srgbClr val="4472C4"/>
                </a:solidFill>
                <a:prstDash val="solid"/>
              </a:ln>
              <a:solidFill>
                <a:srgbClr val="00206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ahnschrift SemiBold" panose="020B0502040204020203" pitchFamily="34" charset="0"/>
            </a:endParaRPr>
          </a:p>
          <a:p>
            <a:pPr algn="ctr">
              <a:defRPr/>
            </a:pPr>
            <a:r>
              <a:rPr lang="ru-RU" sz="2800" b="1" kern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ahnschrift SemiBold" panose="020B0502040204020203" pitchFamily="34" charset="0"/>
              </a:rPr>
              <a:t>о</a:t>
            </a:r>
            <a:r>
              <a:rPr lang="ru-RU" sz="2800" b="1" kern="0" dirty="0" smtClean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ahnschrift SemiBold" panose="020B0502040204020203" pitchFamily="34" charset="0"/>
              </a:rPr>
              <a:t>бучающиеся  1 б класса</a:t>
            </a:r>
          </a:p>
          <a:p>
            <a:pPr algn="ctr">
              <a:defRPr/>
            </a:pPr>
            <a:r>
              <a:rPr lang="ru-RU" sz="2800" b="1" kern="0" dirty="0" smtClean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ahnschrift SemiBold" panose="020B0502040204020203" pitchFamily="34" charset="0"/>
              </a:rPr>
              <a:t>МАОУ «</a:t>
            </a:r>
            <a:r>
              <a:rPr lang="ru-RU" sz="2800" b="1" kern="0" dirty="0" err="1" smtClean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ahnschrift SemiBold" panose="020B0502040204020203" pitchFamily="34" charset="0"/>
              </a:rPr>
              <a:t>Обдорская</a:t>
            </a:r>
            <a:r>
              <a:rPr lang="ru-RU" sz="2800" b="1" kern="0" dirty="0" smtClean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ahnschrift SemiBold" panose="020B0502040204020203" pitchFamily="34" charset="0"/>
              </a:rPr>
              <a:t> гимназия»</a:t>
            </a:r>
          </a:p>
          <a:p>
            <a:pPr algn="ctr">
              <a:defRPr/>
            </a:pPr>
            <a:r>
              <a:rPr lang="ru-RU" sz="4400" b="1" kern="0" dirty="0" smtClean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ahnschrift SemiBold" panose="020B0502040204020203" pitchFamily="34" charset="0"/>
              </a:rPr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471338" y="5460089"/>
            <a:ext cx="17342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Салехард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2020 г.</a:t>
            </a:r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822100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6344">
        <p15:prstTrans prst="pageCurlDouble"/>
        <p:sndAc>
          <p:stSnd>
            <p:snd r:embed="rId2" name="chimes.wav"/>
          </p:stSnd>
        </p:sndAc>
      </p:transition>
    </mc:Choice>
    <mc:Fallback>
      <p:transition spd="slow" advClick="0" advTm="6344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8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184</Words>
  <Application>Microsoft Office PowerPoint</Application>
  <PresentationFormat>Широкоэкранный</PresentationFormat>
  <Paragraphs>55</Paragraphs>
  <Slides>16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7" baseType="lpstr">
      <vt:lpstr>Arial</vt:lpstr>
      <vt:lpstr>Arial Black</vt:lpstr>
      <vt:lpstr>Bahnschrift SemiBold</vt:lpstr>
      <vt:lpstr>Calibri</vt:lpstr>
      <vt:lpstr>Calibri Light</vt:lpstr>
      <vt:lpstr>Mongolian Baiti</vt:lpstr>
      <vt:lpstr>PT Sans</vt:lpstr>
      <vt:lpstr>Roboto</vt:lpstr>
      <vt:lpstr>Sitka Subheading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Ольга</dc:creator>
  <cp:lastModifiedBy>Ольга</cp:lastModifiedBy>
  <cp:revision>33</cp:revision>
  <dcterms:created xsi:type="dcterms:W3CDTF">2020-05-10T10:48:57Z</dcterms:created>
  <dcterms:modified xsi:type="dcterms:W3CDTF">2020-05-10T19:34:13Z</dcterms:modified>
</cp:coreProperties>
</file>