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A8847-2541-411E-939E-67B6D4A784C9}" type="datetimeFigureOut">
              <a:rPr lang="ru-RU" smtClean="0"/>
              <a:t>29.05.2017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60FAC-F99C-4C3F-9902-580AAEBC7B6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260648"/>
            <a:ext cx="80774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Государственное бюджетное общеобразовательное учреждение лицей № 504</a:t>
            </a:r>
            <a:endParaRPr lang="ru-RU" dirty="0"/>
          </a:p>
          <a:p>
            <a:pPr algn="ctr"/>
            <a:r>
              <a:rPr lang="ru-RU" b="1" dirty="0"/>
              <a:t> дошкольное отделение «Я и мир»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151987" y="2276872"/>
            <a:ext cx="736522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/>
              <a:t>Конспект интегрированного занятия по развитию речи</a:t>
            </a:r>
          </a:p>
          <a:p>
            <a:pPr algn="ctr"/>
            <a:r>
              <a:rPr lang="ru-RU" sz="2400" dirty="0"/>
              <a:t>и художественной деятельности</a:t>
            </a:r>
          </a:p>
          <a:p>
            <a:pPr algn="ctr"/>
            <a:r>
              <a:rPr lang="ru-RU" sz="2400" dirty="0"/>
              <a:t>в средней группе</a:t>
            </a:r>
          </a:p>
          <a:p>
            <a:pPr algn="ctr"/>
            <a:r>
              <a:rPr lang="ru-RU" sz="2400" dirty="0"/>
              <a:t>Тема: </a:t>
            </a:r>
            <a:r>
              <a:rPr lang="ru-RU" sz="2400" b="1" dirty="0"/>
              <a:t>«Божья коровка»</a:t>
            </a:r>
          </a:p>
          <a:p>
            <a:pPr algn="ctr"/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5508104" y="4869160"/>
            <a:ext cx="1680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</a:t>
            </a:r>
            <a:r>
              <a:rPr lang="ru-RU" dirty="0" smtClean="0"/>
              <a:t>оспитатель</a:t>
            </a:r>
            <a:r>
              <a:rPr lang="ru-RU" dirty="0"/>
              <a:t>:</a:t>
            </a:r>
          </a:p>
          <a:p>
            <a:r>
              <a:rPr lang="ru-RU" dirty="0" smtClean="0"/>
              <a:t>Стельмах </a:t>
            </a:r>
            <a:r>
              <a:rPr lang="ru-RU" dirty="0"/>
              <a:t>Е. М.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75856" y="6488668"/>
            <a:ext cx="2641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г. Москва  </a:t>
            </a:r>
            <a:r>
              <a:rPr lang="ru-RU" dirty="0" smtClean="0"/>
              <a:t>15.05.2017 </a:t>
            </a:r>
            <a:r>
              <a:rPr lang="ru-RU" dirty="0"/>
              <a:t>год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03648" y="620688"/>
            <a:ext cx="64807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Цели:</a:t>
            </a:r>
          </a:p>
          <a:p>
            <a:r>
              <a:rPr lang="ru-RU" sz="2000" dirty="0"/>
              <a:t>- Закрепить знание детей о насекомом – божьей коровке на картинке, находить и называть её.</a:t>
            </a:r>
          </a:p>
          <a:p>
            <a:r>
              <a:rPr lang="ru-RU" sz="2000" dirty="0"/>
              <a:t>- Закрепить представление о насекомых (божья коровка, жук, бабочка, гусеница.)</a:t>
            </a:r>
          </a:p>
          <a:p>
            <a:r>
              <a:rPr lang="ru-RU" sz="2000" dirty="0"/>
              <a:t>- Познакомить детей с содержанием сказки, стихотворения; учить рассматривать иллюстрации, слушать и понимать воспитателя (выполнять задания, проговаривать текст, повторять движения.)</a:t>
            </a:r>
          </a:p>
          <a:p>
            <a:r>
              <a:rPr lang="ru-RU" sz="2000" dirty="0"/>
              <a:t>- Использовать изобразительный материал – пластилин, отщипывать кусочек, скатывать его в шарик и слегка расплющивать  его, соблюдая правила работы с ним.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Целевые ориентиры дошкольного образования: </a:t>
            </a:r>
          </a:p>
          <a:p>
            <a:r>
              <a:rPr lang="ru-RU" sz="2000" dirty="0"/>
              <a:t>Развитие воображения, речи, мелкой моторики, усидчивости, внимания, воспитание доброго, заботливого отношения к насекомым.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404664"/>
            <a:ext cx="7029360" cy="62786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Ход занятия:</a:t>
            </a:r>
          </a:p>
          <a:p>
            <a:r>
              <a:rPr lang="ru-RU" sz="2400" dirty="0" smtClean="0"/>
              <a:t> </a:t>
            </a:r>
          </a:p>
          <a:p>
            <a:r>
              <a:rPr lang="ru-RU" sz="2400" dirty="0" smtClean="0"/>
              <a:t>Воспитатель:</a:t>
            </a:r>
          </a:p>
          <a:p>
            <a:r>
              <a:rPr lang="ru-RU" sz="2400" dirty="0" smtClean="0"/>
              <a:t>Ребята, у нас сегодня в гостях необычная гостья!</a:t>
            </a:r>
          </a:p>
          <a:p>
            <a:r>
              <a:rPr lang="ru-RU" sz="2400" dirty="0" smtClean="0"/>
              <a:t> </a:t>
            </a:r>
          </a:p>
          <a:p>
            <a:r>
              <a:rPr lang="ru-RU" sz="2400" dirty="0" smtClean="0"/>
              <a:t>Всех жучков она милей,</a:t>
            </a:r>
          </a:p>
          <a:p>
            <a:r>
              <a:rPr lang="ru-RU" sz="2400" dirty="0" smtClean="0"/>
              <a:t>Спинка алая у ней.</a:t>
            </a:r>
          </a:p>
          <a:p>
            <a:r>
              <a:rPr lang="ru-RU" sz="2400" dirty="0" smtClean="0"/>
              <a:t>На спине кружочки – </a:t>
            </a:r>
          </a:p>
          <a:p>
            <a:r>
              <a:rPr lang="ru-RU" sz="2400" dirty="0" smtClean="0"/>
              <a:t>Черненькие точки.</a:t>
            </a:r>
          </a:p>
          <a:p>
            <a:r>
              <a:rPr lang="ru-RU" sz="2400" dirty="0" smtClean="0"/>
              <a:t>	(Божья коровка.)</a:t>
            </a:r>
          </a:p>
          <a:p>
            <a:endParaRPr lang="ru-RU" sz="2400" dirty="0" smtClean="0"/>
          </a:p>
          <a:p>
            <a:endParaRPr lang="ru-RU" sz="2400" dirty="0"/>
          </a:p>
          <a:p>
            <a:endParaRPr lang="ru-RU" sz="2400" dirty="0" smtClean="0"/>
          </a:p>
          <a:p>
            <a:r>
              <a:rPr lang="ru-RU" sz="2400" dirty="0" smtClean="0"/>
              <a:t>Появляется </a:t>
            </a:r>
            <a:r>
              <a:rPr lang="ru-RU" sz="2400" dirty="0"/>
              <a:t>божья коровка, дети её рассматривают, </a:t>
            </a:r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7744" y="764704"/>
            <a:ext cx="5194627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воспитатель читает стишок:</a:t>
            </a:r>
          </a:p>
          <a:p>
            <a:r>
              <a:rPr lang="ru-RU" sz="2400" dirty="0"/>
              <a:t> </a:t>
            </a:r>
          </a:p>
          <a:p>
            <a:r>
              <a:rPr lang="ru-RU" sz="2400" dirty="0"/>
              <a:t>Божья коровка, алая спинка,</a:t>
            </a:r>
          </a:p>
          <a:p>
            <a:r>
              <a:rPr lang="ru-RU" sz="2400" dirty="0"/>
              <a:t>Уцепилась ловко коровка за травинку,</a:t>
            </a:r>
          </a:p>
          <a:p>
            <a:r>
              <a:rPr lang="ru-RU" sz="2400" dirty="0"/>
              <a:t>Вверх неспешным ходом</a:t>
            </a:r>
          </a:p>
          <a:p>
            <a:r>
              <a:rPr lang="ru-RU" sz="2400" dirty="0"/>
              <a:t>Ползет по стебельку</a:t>
            </a:r>
          </a:p>
          <a:p>
            <a:r>
              <a:rPr lang="ru-RU" sz="2400" dirty="0"/>
              <a:t>К пахнущему мёдом</a:t>
            </a:r>
          </a:p>
          <a:p>
            <a:r>
              <a:rPr lang="ru-RU" sz="2400" dirty="0"/>
              <a:t>Яркому цветку.</a:t>
            </a:r>
          </a:p>
          <a:p>
            <a:r>
              <a:rPr lang="ru-RU" sz="2400" dirty="0"/>
              <a:t>Поедает быстро</a:t>
            </a:r>
          </a:p>
          <a:p>
            <a:r>
              <a:rPr lang="ru-RU" sz="2400" dirty="0"/>
              <a:t>Коровка вредных тлей,</a:t>
            </a:r>
          </a:p>
          <a:p>
            <a:r>
              <a:rPr lang="ru-RU" sz="2400" dirty="0"/>
              <a:t>И цветок душистый</a:t>
            </a:r>
          </a:p>
          <a:p>
            <a:r>
              <a:rPr lang="ru-RU" sz="2400" dirty="0"/>
              <a:t>Спасибо скажет ей!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332656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Воспитатель рассказывает детям сказку:</a:t>
            </a:r>
          </a:p>
          <a:p>
            <a:r>
              <a:rPr lang="ru-RU" sz="2400" dirty="0"/>
              <a:t>«Сказка про маленькую божью коровку и пропавшие пятнышки</a:t>
            </a:r>
            <a:r>
              <a:rPr lang="ru-RU" sz="2400" dirty="0" smtClean="0"/>
              <a:t>».</a:t>
            </a:r>
            <a:endParaRPr lang="ru-RU" sz="2400" dirty="0"/>
          </a:p>
        </p:txBody>
      </p:sp>
      <p:pic>
        <p:nvPicPr>
          <p:cNvPr id="3" name="Рисунок 2" descr="IMG-20170525-WA0002.jpg"/>
          <p:cNvPicPr/>
          <p:nvPr/>
        </p:nvPicPr>
        <p:blipFill>
          <a:blip r:embed="rId2" cstate="print"/>
          <a:srcRect l="25975" t="19658" r="11491" b="35043"/>
          <a:stretch>
            <a:fillRect/>
          </a:stretch>
        </p:blipFill>
        <p:spPr>
          <a:xfrm>
            <a:off x="1187624" y="1916832"/>
            <a:ext cx="6552727" cy="32403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23728" y="1196752"/>
            <a:ext cx="514806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Воспитатель задаёт вопросы детям: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Как выглядит божья коровка?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Умеет ли она летать, ползать?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О чем предупреждает пернатых окраска этого жучка?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А чем же питаются божьи коровки и их личинки?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987824" y="0"/>
            <a:ext cx="597666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Физкультминутка: </a:t>
            </a:r>
          </a:p>
          <a:p>
            <a:pPr algn="ctr"/>
            <a:endParaRPr lang="ru-RU" sz="2400" dirty="0"/>
          </a:p>
          <a:p>
            <a:r>
              <a:rPr lang="ru-RU" sz="2400" dirty="0"/>
              <a:t>Ребятки, вокруг себя покружитесь и в божьих коровок превратитесь.</a:t>
            </a:r>
          </a:p>
          <a:p>
            <a:r>
              <a:rPr lang="ru-RU" sz="2400" dirty="0"/>
              <a:t>Божьи коровки, покажите ваши головки, носики и ротики, ручки, ножки и животики.</a:t>
            </a:r>
          </a:p>
          <a:p>
            <a:r>
              <a:rPr lang="ru-RU" sz="2400" dirty="0"/>
              <a:t>Божьи коровки, ножками потопайте, крылышками хлопайте.</a:t>
            </a:r>
          </a:p>
          <a:p>
            <a:r>
              <a:rPr lang="ru-RU" sz="2400" dirty="0"/>
              <a:t>Друг к другу повернитесь и дружно улыбнитесь.</a:t>
            </a:r>
          </a:p>
          <a:p>
            <a:r>
              <a:rPr lang="ru-RU" sz="2400" dirty="0"/>
              <a:t>Божьи коровки, вокруг себя покружитесь и в ребяток превратитесь.</a:t>
            </a:r>
          </a:p>
          <a:p>
            <a:endParaRPr lang="ru-RU" sz="2400" dirty="0"/>
          </a:p>
        </p:txBody>
      </p:sp>
      <p:pic>
        <p:nvPicPr>
          <p:cNvPr id="7" name="Рисунок 6" descr="IMG-20170525-WA0003.jpg"/>
          <p:cNvPicPr/>
          <p:nvPr/>
        </p:nvPicPr>
        <p:blipFill>
          <a:blip r:embed="rId2" cstate="print"/>
          <a:srcRect l="26456" t="9971" r="32817" b="25356"/>
          <a:stretch>
            <a:fillRect/>
          </a:stretch>
        </p:blipFill>
        <p:spPr>
          <a:xfrm>
            <a:off x="251520" y="4149080"/>
            <a:ext cx="2664296" cy="245020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71800" y="404664"/>
            <a:ext cx="6120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Воспитатель предлагает детям пройти за столы и слепить божьей коровке подружек.</a:t>
            </a:r>
          </a:p>
          <a:p>
            <a:r>
              <a:rPr lang="ru-RU" sz="2400" dirty="0"/>
              <a:t> </a:t>
            </a:r>
          </a:p>
          <a:p>
            <a:r>
              <a:rPr lang="ru-RU" sz="2400" dirty="0"/>
              <a:t>Объяснение и показ: </a:t>
            </a:r>
          </a:p>
        </p:txBody>
      </p:sp>
      <p:pic>
        <p:nvPicPr>
          <p:cNvPr id="3" name="Рисунок 2" descr="IMG-20170525-WA0001.jpg"/>
          <p:cNvPicPr/>
          <p:nvPr/>
        </p:nvPicPr>
        <p:blipFill>
          <a:blip r:embed="rId2" cstate="print"/>
          <a:srcRect l="4329" t="3989" r="4436"/>
          <a:stretch>
            <a:fillRect/>
          </a:stretch>
        </p:blipFill>
        <p:spPr>
          <a:xfrm>
            <a:off x="1835696" y="2276872"/>
            <a:ext cx="5616624" cy="381642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260648"/>
            <a:ext cx="396647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Дети лепят божьих коровок: </a:t>
            </a:r>
          </a:p>
          <a:p>
            <a:endParaRPr lang="ru-RU" sz="2400" dirty="0"/>
          </a:p>
        </p:txBody>
      </p:sp>
      <p:pic>
        <p:nvPicPr>
          <p:cNvPr id="3" name="Рисунок 2" descr="IMG-20170525-WA0000.jpg"/>
          <p:cNvPicPr/>
          <p:nvPr/>
        </p:nvPicPr>
        <p:blipFill>
          <a:blip r:embed="rId2" cstate="print"/>
          <a:srcRect r="13095"/>
          <a:stretch>
            <a:fillRect/>
          </a:stretch>
        </p:blipFill>
        <p:spPr>
          <a:xfrm>
            <a:off x="1475656" y="1268760"/>
            <a:ext cx="6120679" cy="453650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404664"/>
            <a:ext cx="26088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Пальчиковая игра:</a:t>
            </a:r>
          </a:p>
          <a:p>
            <a:endParaRPr lang="ru-RU" sz="2400" dirty="0"/>
          </a:p>
        </p:txBody>
      </p:sp>
      <p:pic>
        <p:nvPicPr>
          <p:cNvPr id="3" name="Рисунок 2" descr="IMG-20170525-WA0004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1640" y="1268760"/>
            <a:ext cx="6336704" cy="417646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260648"/>
            <a:ext cx="792088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Божья коровка, улети на небо!</a:t>
            </a:r>
          </a:p>
          <a:p>
            <a:r>
              <a:rPr lang="ru-RU" sz="2000" dirty="0"/>
              <a:t>(Дети машут руками, как крылышками)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Принеси нам хлеба!</a:t>
            </a:r>
          </a:p>
          <a:p>
            <a:r>
              <a:rPr lang="ru-RU" sz="2000" dirty="0"/>
              <a:t>(Выполняют манящие движения руками)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Черного и белого,</a:t>
            </a:r>
          </a:p>
          <a:p>
            <a:r>
              <a:rPr lang="ru-RU" sz="2000" dirty="0"/>
              <a:t>(Показывают левую ладошку и затем правую)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Только не горелого!</a:t>
            </a:r>
          </a:p>
          <a:p>
            <a:r>
              <a:rPr lang="ru-RU" sz="2000" dirty="0"/>
              <a:t>(Одновременно переворачивают обе ручки ладошками вниз)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Сушек и плюшек,</a:t>
            </a:r>
          </a:p>
          <a:p>
            <a:r>
              <a:rPr lang="ru-RU" sz="2000" dirty="0"/>
              <a:t>(Соединяют большой палец каждой руки со средним, изображая сушки, а затем накрывают одной рукой другую, изображая плюшки)</a:t>
            </a:r>
          </a:p>
          <a:p>
            <a:r>
              <a:rPr lang="ru-RU" sz="2000" dirty="0"/>
              <a:t> </a:t>
            </a:r>
          </a:p>
          <a:p>
            <a:r>
              <a:rPr lang="ru-RU" sz="2000" dirty="0"/>
              <a:t>Сладеньких ватрушек!</a:t>
            </a:r>
          </a:p>
          <a:p>
            <a:r>
              <a:rPr lang="ru-RU" sz="2000" dirty="0"/>
              <a:t>(Сжимают одну руку в кулачок и кладут её на ладонь другой руки).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332656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Воспитатель:</a:t>
            </a:r>
          </a:p>
          <a:p>
            <a:r>
              <a:rPr lang="ru-RU" sz="2400" dirty="0"/>
              <a:t>Ребята,  посмотрите, какая божья коровка стала счастливая, у неё стало много друзей, и у каждого из вас есть маленькая божья </a:t>
            </a:r>
            <a:r>
              <a:rPr lang="ru-RU" sz="2400" dirty="0" smtClean="0"/>
              <a:t>коровка.</a:t>
            </a:r>
            <a:endParaRPr lang="ru-RU" sz="2400" dirty="0"/>
          </a:p>
        </p:txBody>
      </p:sp>
      <p:pic>
        <p:nvPicPr>
          <p:cNvPr id="3" name="Рисунок 2" descr="IMG_8904.JPG"/>
          <p:cNvPicPr/>
          <p:nvPr/>
        </p:nvPicPr>
        <p:blipFill>
          <a:blip r:embed="rId2" cstate="print"/>
          <a:srcRect l="6252" t="9409" b="19601"/>
          <a:stretch>
            <a:fillRect/>
          </a:stretch>
        </p:blipFill>
        <p:spPr>
          <a:xfrm>
            <a:off x="1475656" y="2276872"/>
            <a:ext cx="6120680" cy="373836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908720"/>
            <a:ext cx="68407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Воспитатель</a:t>
            </a:r>
            <a:r>
              <a:rPr lang="ru-RU" sz="2400" dirty="0" smtClean="0"/>
              <a:t>:</a:t>
            </a:r>
          </a:p>
          <a:p>
            <a:endParaRPr lang="ru-RU" sz="2400" dirty="0"/>
          </a:p>
          <a:p>
            <a:r>
              <a:rPr lang="ru-RU" sz="2400" dirty="0"/>
              <a:t>Ребята, давайте вспомним, что мы сегодня с вами делали</a:t>
            </a:r>
            <a:r>
              <a:rPr lang="ru-RU" sz="2400" dirty="0" smtClean="0"/>
              <a:t>.</a:t>
            </a:r>
          </a:p>
          <a:p>
            <a:endParaRPr lang="ru-RU" sz="2400" dirty="0"/>
          </a:p>
          <a:p>
            <a:r>
              <a:rPr lang="ru-RU" sz="2400" dirty="0"/>
              <a:t>- отгадывали загадки,</a:t>
            </a:r>
          </a:p>
          <a:p>
            <a:r>
              <a:rPr lang="ru-RU" sz="2400" dirty="0"/>
              <a:t>- слушали сказку про божью коровку, которая потеряла пятнышки,</a:t>
            </a:r>
          </a:p>
          <a:p>
            <a:r>
              <a:rPr lang="ru-RU" sz="2400" dirty="0"/>
              <a:t>- играли в игру «Божьи коровки» и «Улети на небо»,</a:t>
            </a:r>
          </a:p>
          <a:p>
            <a:r>
              <a:rPr lang="ru-RU" sz="2400" dirty="0"/>
              <a:t>- лепили божьих коровок.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476672"/>
            <a:ext cx="79229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/>
              <a:t>Готовые поделки вместе с детьми выставляем на выставку.</a:t>
            </a:r>
          </a:p>
          <a:p>
            <a:endParaRPr lang="ru-RU" sz="2400" dirty="0"/>
          </a:p>
        </p:txBody>
      </p:sp>
      <p:pic>
        <p:nvPicPr>
          <p:cNvPr id="3" name="Рисунок 2" descr="IMG_8906.JPG"/>
          <p:cNvPicPr/>
          <p:nvPr/>
        </p:nvPicPr>
        <p:blipFill>
          <a:blip r:embed="rId2" cstate="print"/>
          <a:srcRect t="9188"/>
          <a:stretch>
            <a:fillRect/>
          </a:stretch>
        </p:blipFill>
        <p:spPr>
          <a:xfrm>
            <a:off x="1331640" y="1484784"/>
            <a:ext cx="6408712" cy="448017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63688" y="836712"/>
            <a:ext cx="59046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Литература</a:t>
            </a:r>
            <a:r>
              <a:rPr lang="ru-RU" sz="2400" dirty="0" smtClean="0"/>
              <a:t>:</a:t>
            </a:r>
          </a:p>
          <a:p>
            <a:endParaRPr lang="ru-RU" sz="2400" dirty="0" smtClean="0"/>
          </a:p>
          <a:p>
            <a:endParaRPr lang="ru-RU" sz="2400" dirty="0"/>
          </a:p>
          <a:p>
            <a:r>
              <a:rPr lang="ru-RU" sz="2400" dirty="0"/>
              <a:t>«Комплексные занятия по программе от рождения до школы». Под редакцией </a:t>
            </a:r>
            <a:endParaRPr lang="ru-RU" sz="2400" dirty="0" smtClean="0"/>
          </a:p>
          <a:p>
            <a:r>
              <a:rPr lang="ru-RU" sz="2400" dirty="0" smtClean="0"/>
              <a:t>Н</a:t>
            </a:r>
            <a:r>
              <a:rPr lang="ru-RU" sz="2400" dirty="0"/>
              <a:t>. Е. </a:t>
            </a:r>
            <a:r>
              <a:rPr lang="ru-RU" sz="2400" dirty="0" err="1"/>
              <a:t>Вераксы</a:t>
            </a:r>
            <a:r>
              <a:rPr lang="ru-RU" sz="2400" dirty="0"/>
              <a:t>, </a:t>
            </a:r>
            <a:r>
              <a:rPr lang="ru-RU" sz="2400" dirty="0" smtClean="0"/>
              <a:t>Т</a:t>
            </a:r>
            <a:r>
              <a:rPr lang="ru-RU" sz="2400" dirty="0"/>
              <a:t>. С. Комаровой, </a:t>
            </a:r>
          </a:p>
          <a:p>
            <a:r>
              <a:rPr lang="ru-RU" sz="2400" dirty="0"/>
              <a:t>М. А. Васильевой. М: Мозаика-Синтез, 2014.</a:t>
            </a:r>
          </a:p>
          <a:p>
            <a:r>
              <a:rPr lang="ru-RU" sz="2400" dirty="0"/>
              <a:t>«Развитие и воспитание детей». Под редакцией </a:t>
            </a:r>
          </a:p>
          <a:p>
            <a:r>
              <a:rPr lang="ru-RU" sz="2400" dirty="0"/>
              <a:t>В. А. </a:t>
            </a:r>
            <a:r>
              <a:rPr lang="ru-RU" sz="2400" dirty="0" err="1"/>
              <a:t>Доскина</a:t>
            </a:r>
            <a:r>
              <a:rPr lang="ru-RU" sz="2400" dirty="0"/>
              <a:t>, З. С. Макарова. М: Изд-во ВЛАДОС_ПРЕСС, 2007.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431</Words>
  <Application>Microsoft Office PowerPoint</Application>
  <PresentationFormat>Экран (4:3)</PresentationFormat>
  <Paragraphs>100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sl</dc:creator>
  <cp:lastModifiedBy>sl</cp:lastModifiedBy>
  <cp:revision>1</cp:revision>
  <dcterms:created xsi:type="dcterms:W3CDTF">2017-05-29T19:24:24Z</dcterms:created>
  <dcterms:modified xsi:type="dcterms:W3CDTF">2017-05-29T20:20:19Z</dcterms:modified>
</cp:coreProperties>
</file>