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Click="0" advTm="5000">
    <p:fad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yandex.ru/yandsearch?lr=11453&amp;noreask=1&amp;ed=1&amp;text=%D0%B7%D0%B0%D0%BD%D1%8F%D1%82%D0%B8%D0%B5%20%D0%BF%D0%BE%20%D1%80%D0%B8%D1%81%D0%BE%D0%B2%D0%B0%D0%BD%D0%B8%D1%8E%20%D0%A0%D1%8F%D0%B1%D0%B8%D0%BD%D0%B0%20%D0%B4%D0%BB%D1%8F%20%D1%81%D0%BD%D0%B5%D0%B3%D0%B8%D1%80%D0%B5%D0%B9&amp;img_url=bms.24open.ru/images/6c915f0dd77d080c3df5392806328ae7&amp;rpt=simage&amp;p=1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071547"/>
            <a:ext cx="7772400" cy="171451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Конспект занятия по рисованию</a:t>
            </a:r>
            <a:br>
              <a:rPr lang="ru-RU" sz="3200" dirty="0" smtClean="0">
                <a:latin typeface="Arial Black" pitchFamily="34" charset="0"/>
              </a:rPr>
            </a:br>
            <a:r>
              <a:rPr lang="ru-RU" sz="3200" dirty="0" smtClean="0">
                <a:latin typeface="Arial Black" pitchFamily="34" charset="0"/>
              </a:rPr>
              <a:t>во второй младшей </a:t>
            </a:r>
            <a:r>
              <a:rPr lang="ru-RU" sz="3200" dirty="0" smtClean="0">
                <a:latin typeface="Arial Black" pitchFamily="34" charset="0"/>
              </a:rPr>
              <a:t>группе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071810"/>
            <a:ext cx="7772400" cy="1739501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  <a:latin typeface="Arial Black" pitchFamily="34" charset="0"/>
              </a:rPr>
              <a:t>«Рябинка для снегирей»</a:t>
            </a:r>
            <a:endParaRPr lang="ru-RU" sz="48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507117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Учить детей создавать образ рябины с помощью нескольких изобразительных средств (рисование пальчиками и карандашами). Дать знания о зимующих птицах - снегирях, их внешним видом и  особенности их поведения. Закреплять знания о времени года - осень. Учить детей определять содержание своей работы. 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Развивать у детей творческие способности, чувство прекрасного, умение понимать и ценить красоту и богатство окружающего мира.   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Воспитательные 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Воспитывать бережное отношение к птицам, любовь к живой природе и желание заботиться о птицах; аккуратность  и внимательность.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Задачи: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078489"/>
          </a:xfrm>
        </p:spPr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область «Познание»;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область «Коммуникация»;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область «Чтение художественной литературы»;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область «Музыка».</a:t>
            </a:r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143008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Интегрирование: 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864175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расширять кругозор детей;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формировать целостную картину мира;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развивать свободное общение, все компоненты устной речи;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приобщать к словесному искусству;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формировать эмоциональную отзывчивость;  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Цели: </a:t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3792737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Демонстрационный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Мольберт, картина «Осень», иллюстрация «Снегири», веточка рябины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.                                                                                                                                                        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Раздаточный: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Лист бумаги, емкость с красной краской, черный карандаш, влажные салфетки.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071570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Оборудование и материалы: 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беседы: «Осень», « Пернатые друзья»;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дидактические игры: «Когда это бывает», «Угадай, кто это», «Четвертый лишний»;     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 на тему  «Птицы», «Осень»; 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рисование осенних листочков.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Предварительная работа: 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64999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(Дети сидят за столами)   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Здравствуйте, ребята! Занимайте свои места. Посмотрите внимательно на картинку.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(Указываю на мольберт, на котором расположена картина «Осень»)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Как вы думаете, какое время года на ней изображено?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(Осень)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Как вы поняли, что это осень?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(Если дети затрудняются, задаю наводящие вопросы:                                                                                                                                                Какого цвета листочки на деревьях ?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Почему листочки лежат на земле?                                                                                                                               Что это блестит на тропинках?                                                                                                                                                                             Как светит солнце - ярко или нет?)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Ход занятия: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sz="3100" dirty="0" smtClean="0">
                <a:solidFill>
                  <a:srgbClr val="7030A0"/>
                </a:solidFill>
              </a:rPr>
              <a:t>Вводная часть</a:t>
            </a:r>
            <a:endParaRPr lang="ru-RU" sz="31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Музыка осени, рисунки осени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8001056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Миновало лето,                                                                                                                                                                                                   Осень наступила,                                                                                                                                                                                              На полях и рощах                                                                                                                                                    Пусто и уныло.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Птички улетели,                                                                                                                                                                    Стали дни короче,                                                                                                                                                     Солнышка не видно,                                                                                                                                                                                           Темны, темны ночи.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 advTm="5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1500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Осенью птицы улетают в теплые края, потому что скоро наступит зима и птицам нечем будет питаться.                                                       Но не все птицы боятся холодов и морозов. Некоторые из них остаются зимовать. И сейчас я хочу вам рассказать о птице, которая прилетает на зиму в наши края. Знакомьтесь - это снегирь. Снегирь получил свое название за то, что прилетает он к нам вместе со снегом, и  живет всю зиму.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		Черногрудый, краснокрылый,                                                                                                              	И зимой найдет приют.                                                                                                                       	Не боится он простуды,                                                                                                                   	С первым снегом тут как тут.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(На мольберте ставлю картинку снегиря)</a:t>
            </a:r>
            <a:endParaRPr lang="ru-RU" sz="2400" b="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im2-tub-ru.yandex.net/i?id=501654714-32-72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692948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- Снегирь - красивая, спокойная птица. Посмотрите внимательно, и запомните,  как он выглядит. Верхняя часть головы, крылья и хвост у него черные. А грудка, брюшко и щеки красные. Клюв у снегиря короткий, толстый, черный.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(Для закрепления нового материала задаю вопросы: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  Как называется эта птица?  (Снегирь)                                                                                     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  Назови что есть у птицы? (Туловище, крылья, голова, лапки)                                                       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  Какого цвета перышки у снегиря? (Красные и черные).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- А теперь давайте представим, что мы с вами тоже стали снегирями!   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(Проводится физкультминутка)                                                                </a:t>
            </a:r>
          </a:p>
        </p:txBody>
      </p:sp>
    </p:spTree>
  </p:cSld>
  <p:clrMapOvr>
    <a:masterClrMapping/>
  </p:clrMapOvr>
  <p:transition spd="med" advClick="0" advTm="5000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numCol="2">
            <a:normAutofit fontScale="77500" lnSpcReduction="2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Вот на ветках, посмотри,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красных майках снегири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Распушили перышки,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Греются на солнышке.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Снегири на ветках сидят,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сторонам они глядят.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Порезвиться захотели,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Друг за другом полетели.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Прилетела стая снегирей,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Сели и ждут нас у дверей.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Мы возьмем кормушки поскорей,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накормим птичек снегирей.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руки выставляем по сторонам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4 наклона головы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встряхивают руками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 пружинка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присели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 2 поворота головы на  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каждую сторону</a:t>
            </a:r>
          </a:p>
          <a:p>
            <a:pPr fontAlgn="t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дети бегут по кругу                                                               взмахивая руками  «Летят»</a:t>
            </a:r>
          </a:p>
          <a:p>
            <a:pPr fontAlgn="t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присели</a:t>
            </a:r>
          </a:p>
          <a:p>
            <a:pPr fontAlgn="t">
              <a:buNone/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берут «кормушки»</a:t>
            </a:r>
          </a:p>
          <a:p>
            <a:pPr fontAlgn="t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«кормят»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Физкультминутка «Снегири»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4358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- Молодцы, ребята! Садимся на свои места. Скоро к нам прилетят снегири. И нам нужно встретить их с угощением. А больше всего снегири любят ягоды рябины. 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	Стройную рябину                                                                                                                             	Вижу во дворе,                                                                                                                                              	Изумруд на ветках ,                                                                                                                           	Утром на заре.                                                                                                                            	Много ягод красных,                                                                                                                     	Спелых и прекрасных,                                                                                                                                                       	Гроздями висят.                                                                                                                                   	Их красив наряд.                                                                                                                          	А зимой рябинки                                                                                                                            	Огоньком горят,                                                                                                                             	Красны как рубины,                                                                                                                                               	На ветвях блестят.  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(Показываю детям веточку рябины, картину с рябиной)                                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dirty="0" smtClean="0"/>
              <a:t>                        </a:t>
            </a:r>
          </a:p>
        </p:txBody>
      </p:sp>
    </p:spTree>
  </p:cSld>
  <p:clrMapOvr>
    <a:masterClrMapping/>
  </p:clrMapOvr>
  <p:transition spd="med" advClick="0" advTm="5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povarenok.ru/images/users/30_04_10/30747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14356"/>
            <a:ext cx="678661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На веточке рябины много-много маленьких круглых красных ягод. Давайте мы с вами нарисуем веточки рябины для снегирей. А рисовать мы будем своими пальчиками. Посмотрите, как это делаю я : указательным пальчиком я буду рисовать, а остальные спрячу в кулачок. Теперь я опускаю пальчик в красную краску и ставлю отпечатки на листе бумаги. Вот так. Много раз. Ведь ягод у рябинки тоже много. Если краска закончилась, то окунаю пальчик в  краску еще раз. Посмотрите , какая красивая веточка рябины получилась. Осталось только внизу каждой ягодки подрисовать маленькие черные точки. Для этого я подожду пока рисунок немного подсохнет и возьму черный карандаш. Им я подрисую каждой ягодке черную точку. Вот так.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9729798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Основная часть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Теперь и вы можете приступить к работе. 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(Включаю спокойную музыку). </a:t>
            </a:r>
          </a:p>
          <a:p>
            <a:pPr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	(Дети выполняют задание. Если есть затруднения в работе у кого-то из детей, помогаю своей рукой направляю движения руки ребенка)</a:t>
            </a:r>
            <a:r>
              <a:rPr lang="ru-RU" sz="2400" i="1" dirty="0" smtClean="0"/>
              <a:t> </a:t>
            </a:r>
          </a:p>
          <a:p>
            <a:pPr>
              <a:buNone/>
            </a:pPr>
            <a:r>
              <a:rPr lang="ru-RU" sz="2400" dirty="0" smtClean="0"/>
              <a:t>	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Ребята, кто нарисовал рябину, аккуратно вытираем пальчик влажной салфеткой и приступаем к рисованию точек карандашом.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(Помогаю каждому ребенку вытереть руки).</a:t>
            </a:r>
            <a:r>
              <a:rPr lang="ru-RU" sz="2400" i="1" dirty="0" smtClean="0"/>
              <a:t>                                                                                                        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5000"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- Ребята, что мы сегодня с вами рисовали?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(Рябину)                                       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- Для кого мы рисовали рябину?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(Для снегирей)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- Расскажи, как ты рисовал рябину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?   (Пальчиком и карандашом)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- Молодцы, ребята! Очень хорошие и красивые веточки рябины у вас получились. Снегирям очень они понравятся и они будут всю зиму радовать вас своим ярким нарядом!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(Рассматриваем рисунки вместе с детьми, хвалю каждого за </a:t>
            </a:r>
            <a:r>
              <a:rPr lang="ru-RU" sz="2400" i="1" smtClean="0">
                <a:latin typeface="Times New Roman" pitchFamily="18" charset="0"/>
                <a:cs typeface="Times New Roman" pitchFamily="18" charset="0"/>
              </a:rPr>
              <a:t>работу. Рисунки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детей вывешиваю на стенде «Наше творчество»)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Заключительная часть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plu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216</TotalTime>
  <Words>776</Words>
  <Application>Microsoft Office PowerPoint</Application>
  <PresentationFormat>Экран (4:3)</PresentationFormat>
  <Paragraphs>84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Открытая</vt:lpstr>
      <vt:lpstr>Конспект занятия по рисованию во второй младшей группе</vt:lpstr>
      <vt:lpstr>Задачи:</vt:lpstr>
      <vt:lpstr>Интегрирование: </vt:lpstr>
      <vt:lpstr>Цели:  </vt:lpstr>
      <vt:lpstr>Оборудование и материалы: </vt:lpstr>
      <vt:lpstr>Предварительная работа: </vt:lpstr>
      <vt:lpstr>Ход занятия: Вводная часть</vt:lpstr>
      <vt:lpstr>Слайд 8</vt:lpstr>
      <vt:lpstr>Слайд 9</vt:lpstr>
      <vt:lpstr>Слайд 10</vt:lpstr>
      <vt:lpstr>(На мольберте ставлю картинку снегиря)</vt:lpstr>
      <vt:lpstr>Слайд 12</vt:lpstr>
      <vt:lpstr>Физкультминутка «Снегири»</vt:lpstr>
      <vt:lpstr>Слайд 14</vt:lpstr>
      <vt:lpstr>Слайд 15</vt:lpstr>
      <vt:lpstr>Основная часть</vt:lpstr>
      <vt:lpstr>Слайд 17</vt:lpstr>
      <vt:lpstr>Заключительная часть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Конспект занятия по рисованию в средней группе</dc:title>
  <dc:creator>1</dc:creator>
  <cp:lastModifiedBy>Сергей</cp:lastModifiedBy>
  <cp:revision>33</cp:revision>
  <dcterms:created xsi:type="dcterms:W3CDTF">2012-01-18T08:50:54Z</dcterms:created>
  <dcterms:modified xsi:type="dcterms:W3CDTF">2020-04-23T03:37:53Z</dcterms:modified>
</cp:coreProperties>
</file>