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58" r:id="rId4"/>
    <p:sldId id="259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enovo\Desktop\Теремок-002-520x39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</p:spPr>
      </p:pic>
      <p:pic>
        <p:nvPicPr>
          <p:cNvPr id="4" name="Рисунок 3" descr="http://4.bp.blogspot.com/-rikJH9a5jgg/UhwVvPeqrLI/AAAAAAACdOY/Ts3F4bc8GOU/s1600/74324886_large_ezhik5.png"/>
          <p:cNvPicPr/>
          <p:nvPr/>
        </p:nvPicPr>
        <p:blipFill>
          <a:blip r:embed="rId3" cstate="print"/>
          <a:srcRect t="11033" b="7747"/>
          <a:stretch>
            <a:fillRect/>
          </a:stretch>
        </p:blipFill>
        <p:spPr bwMode="auto">
          <a:xfrm>
            <a:off x="1500166" y="4714884"/>
            <a:ext cx="1838325" cy="1945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Lenovo\Desktop\Теремок-002-520x39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</p:spPr>
      </p:pic>
      <p:pic>
        <p:nvPicPr>
          <p:cNvPr id="3" name="Рисунок 2" descr="http://www.playcast.ru/uploads/2016/10/01/20060346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3857628"/>
            <a:ext cx="2000264" cy="2772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4.bp.blogspot.com/-rikJH9a5jgg/UhwVvPeqrLI/AAAAAAACdOY/Ts3F4bc8GOU/s1600/74324886_large_ezhik5.png"/>
          <p:cNvPicPr/>
          <p:nvPr/>
        </p:nvPicPr>
        <p:blipFill>
          <a:blip r:embed="rId4" cstate="print"/>
          <a:srcRect t="11033" b="7747"/>
          <a:stretch>
            <a:fillRect/>
          </a:stretch>
        </p:blipFill>
        <p:spPr bwMode="auto">
          <a:xfrm>
            <a:off x="428596" y="4912861"/>
            <a:ext cx="1838325" cy="1945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Lenovo\Desktop\Теремок-002-520x39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</p:spPr>
      </p:pic>
      <p:pic>
        <p:nvPicPr>
          <p:cNvPr id="3" name="Рисунок 2" descr="http://4.bp.blogspot.com/-rikJH9a5jgg/UhwVvPeqrLI/AAAAAAACdOY/Ts3F4bc8GOU/s1600/74324886_large_ezhik5.png"/>
          <p:cNvPicPr/>
          <p:nvPr/>
        </p:nvPicPr>
        <p:blipFill>
          <a:blip r:embed="rId3" cstate="print"/>
          <a:srcRect t="11033" b="7747"/>
          <a:stretch>
            <a:fillRect/>
          </a:stretch>
        </p:blipFill>
        <p:spPr bwMode="auto">
          <a:xfrm>
            <a:off x="428596" y="4912861"/>
            <a:ext cx="1838325" cy="1945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www.playcast.ru/uploads/2016/10/01/20060346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4085545"/>
            <a:ext cx="2000264" cy="2772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s4.pic4you.ru/y2014/10-29/12216/4682769-thumb.pn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4291008"/>
            <a:ext cx="1643074" cy="256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Lenovo\Desktop\Теремок-002-520x39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</p:spPr>
      </p:pic>
      <p:pic>
        <p:nvPicPr>
          <p:cNvPr id="3" name="Рисунок 2" descr="http://4.bp.blogspot.com/-rikJH9a5jgg/UhwVvPeqrLI/AAAAAAACdOY/Ts3F4bc8GOU/s1600/74324886_large_ezhik5.png"/>
          <p:cNvPicPr/>
          <p:nvPr/>
        </p:nvPicPr>
        <p:blipFill>
          <a:blip r:embed="rId3" cstate="print"/>
          <a:srcRect t="11033" b="7747"/>
          <a:stretch>
            <a:fillRect/>
          </a:stretch>
        </p:blipFill>
        <p:spPr bwMode="auto">
          <a:xfrm>
            <a:off x="0" y="4912861"/>
            <a:ext cx="1838325" cy="1945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www.playcast.ru/uploads/2016/10/01/20060346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3929066"/>
            <a:ext cx="2000264" cy="2772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s4.pic4you.ru/y2014/10-29/12216/4682769-thumb.pn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9454" y="4291008"/>
            <a:ext cx="1643074" cy="256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img1.liveinternet.ru/images/attach/c/7/96/283/96283073_zayka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14480" y="4702969"/>
            <a:ext cx="2081215" cy="2155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Lenovo\Desktop\Теремок-002-520x39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</p:spPr>
      </p:pic>
      <p:pic>
        <p:nvPicPr>
          <p:cNvPr id="3" name="Рисунок 2" descr="http://4.bp.blogspot.com/-rikJH9a5jgg/UhwVvPeqrLI/AAAAAAACdOY/Ts3F4bc8GOU/s1600/74324886_large_ezhik5.png"/>
          <p:cNvPicPr/>
          <p:nvPr/>
        </p:nvPicPr>
        <p:blipFill>
          <a:blip r:embed="rId3" cstate="print"/>
          <a:srcRect t="11033" b="7747"/>
          <a:stretch>
            <a:fillRect/>
          </a:stretch>
        </p:blipFill>
        <p:spPr bwMode="auto">
          <a:xfrm>
            <a:off x="428596" y="4912861"/>
            <a:ext cx="1838325" cy="1945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www.playcast.ru/uploads/2016/10/01/20060346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4085545"/>
            <a:ext cx="2000264" cy="2772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s4.pic4you.ru/y2014/10-29/12216/4682769-thumb.pn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00926" y="4291008"/>
            <a:ext cx="1643074" cy="256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img1.liveinternet.ru/images/attach/c/7/96/283/96283073_zayka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28926" y="4702969"/>
            <a:ext cx="1724025" cy="2155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www.gifmania.ru/Animated-Gifs-Multfilmy/Animations-Klassicheskikh-Multfilmov/Images-Krtek/Krtek-26793.gif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43636" y="3786190"/>
            <a:ext cx="1500198" cy="1704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Lenovo\Desktop\Теремок-002-520x39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3999" cy="6857999"/>
          </a:xfrm>
          <a:prstGeom prst="rect">
            <a:avLst/>
          </a:prstGeom>
          <a:noFill/>
        </p:spPr>
      </p:pic>
      <p:pic>
        <p:nvPicPr>
          <p:cNvPr id="3" name="Рисунок 2" descr="http://4.bp.blogspot.com/-rikJH9a5jgg/UhwVvPeqrLI/AAAAAAACdOY/Ts3F4bc8GOU/s1600/74324886_large_ezhik5.png"/>
          <p:cNvPicPr/>
          <p:nvPr/>
        </p:nvPicPr>
        <p:blipFill>
          <a:blip r:embed="rId3" cstate="print"/>
          <a:srcRect t="11033" b="7747"/>
          <a:stretch>
            <a:fillRect/>
          </a:stretch>
        </p:blipFill>
        <p:spPr bwMode="auto">
          <a:xfrm>
            <a:off x="1000100" y="4714884"/>
            <a:ext cx="1838325" cy="1945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://www.playcast.ru/uploads/2016/10/01/20060346.pn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4085545"/>
            <a:ext cx="2000264" cy="2772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s4.pic4you.ru/y2014/10-29/12216/4682769-thumb.pn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00926" y="4291008"/>
            <a:ext cx="1643074" cy="256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img1.liveinternet.ru/images/attach/c/7/96/283/96283073_zayka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71736" y="3500438"/>
            <a:ext cx="1724025" cy="2155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3.bp.blogspot.com/-AHp18O6xUnc/Uurrn_1rgpI/AAAAAAAAAWg/K_En6A8sK50/s1600/png_kurt_rasulehasret+(41).pn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43670" y="2571744"/>
            <a:ext cx="2500330" cy="1778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www.gifmania.ru/Animated-Gifs-Multfilmy/Animations-Klassicheskikh-Multfilmov/Images-Krtek/Krtek-26793.gif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14942" y="3143248"/>
            <a:ext cx="1500198" cy="1704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Lenovo\Desktop\Теремок-002-520x39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428597" y="285728"/>
            <a:ext cx="8072493" cy="2123658"/>
          </a:xfrm>
          <a:prstGeom prst="rect">
            <a:avLst/>
          </a:prstGeom>
          <a:noFill/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Вот  и сказочки конец, </a:t>
            </a:r>
          </a:p>
          <a:p>
            <a:pPr algn="ctr"/>
            <a:r>
              <a:rPr lang="ru-RU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а кто слушал </a:t>
            </a:r>
          </a:p>
          <a:p>
            <a:pPr algn="ctr"/>
            <a:r>
              <a:rPr lang="ru-RU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Молодец! </a:t>
            </a:r>
            <a:endParaRPr lang="ru-RU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301</TotalTime>
  <Words>10</Words>
  <PresentationFormat>Экран (4:3)</PresentationFormat>
  <Paragraphs>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Lenovo</dc:creator>
  <cp:lastModifiedBy>Lenovo</cp:lastModifiedBy>
  <cp:revision>24</cp:revision>
  <dcterms:created xsi:type="dcterms:W3CDTF">2017-02-07T12:44:05Z</dcterms:created>
  <dcterms:modified xsi:type="dcterms:W3CDTF">2017-02-07T18:11:30Z</dcterms:modified>
</cp:coreProperties>
</file>