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6745C-B13A-4850-A7A7-BF4350E15556}" type="datetimeFigureOut">
              <a:rPr lang="ru-RU" smtClean="0"/>
              <a:pPr/>
              <a:t>06.10.2017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CB03E-B9EA-4D3D-BD52-7FC38F954C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рабочий стол\Фото садик\Конкурс. Сад 77 Зеленый уголок планеты\1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рабочий стол\Фото садик\Конкурс. Сад 77 Зеленый уголок планеты\2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3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4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5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6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7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8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9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0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1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2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3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4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5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6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7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8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19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рабочий стол\Фото садик\Конкурс. Сад 77 Зеленый уголок планеты\20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Экран 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</cp:revision>
  <dcterms:created xsi:type="dcterms:W3CDTF">2017-10-06T00:18:56Z</dcterms:created>
  <dcterms:modified xsi:type="dcterms:W3CDTF">2017-10-06T00:32:56Z</dcterms:modified>
</cp:coreProperties>
</file>