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2" r:id="rId2"/>
    <p:sldId id="275" r:id="rId3"/>
    <p:sldId id="277" r:id="rId4"/>
    <p:sldId id="276" r:id="rId5"/>
    <p:sldId id="274" r:id="rId6"/>
    <p:sldId id="273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  <a:srgbClr val="FF3300"/>
    <a:srgbClr val="66FF66"/>
    <a:srgbClr val="66FF33"/>
    <a:srgbClr val="00FF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9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AA184F-8899-4697-A5E8-58410292362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33EE4-2ACE-4DF0-BC92-C1D9C7E69A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362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02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32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12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481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789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982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518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468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888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26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703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C62EA-C8DD-492C-8338-07B220213EF4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C249D-2E75-4BBB-90CD-1DECD794C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904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Пользователь\Desktop\Screenshot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7907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0040" y="343091"/>
            <a:ext cx="1171574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/>
              <a:t>Использование </a:t>
            </a:r>
          </a:p>
          <a:p>
            <a:pPr algn="ctr"/>
            <a:r>
              <a:rPr lang="ru-RU" sz="5400" b="1" i="1" dirty="0"/>
              <a:t>н</a:t>
            </a:r>
            <a:r>
              <a:rPr lang="ru-RU" sz="5400" b="1" i="1" dirty="0" smtClean="0"/>
              <a:t>естандартного</a:t>
            </a:r>
            <a:r>
              <a:rPr lang="ru-RU" sz="5400" b="1" i="1" dirty="0" smtClean="0"/>
              <a:t> </a:t>
            </a:r>
            <a:r>
              <a:rPr lang="ru-RU" sz="5400" b="1" i="1" dirty="0" smtClean="0"/>
              <a:t>оборудования </a:t>
            </a:r>
          </a:p>
          <a:p>
            <a:pPr algn="ctr"/>
            <a:r>
              <a:rPr lang="ru-RU" sz="5400" b="1" i="1" dirty="0" smtClean="0"/>
              <a:t>для  сенсомоторного </a:t>
            </a:r>
            <a:r>
              <a:rPr lang="ru-RU" sz="5400" b="1" i="1" dirty="0"/>
              <a:t>развития </a:t>
            </a:r>
            <a:br>
              <a:rPr lang="ru-RU" sz="5400" b="1" i="1" dirty="0"/>
            </a:br>
            <a:r>
              <a:rPr lang="ru-RU" sz="5400" b="1" i="1" dirty="0"/>
              <a:t>детей раннего </a:t>
            </a:r>
            <a:r>
              <a:rPr lang="ru-RU" sz="5400" b="1" i="1" dirty="0" smtClean="0"/>
              <a:t>возраста</a:t>
            </a:r>
            <a:endParaRPr lang="ru-RU" sz="2800" b="1" i="1" dirty="0" smtClean="0"/>
          </a:p>
          <a:p>
            <a:pPr algn="ctr"/>
            <a:endParaRPr lang="ru-RU" sz="2800" b="1" i="1" dirty="0"/>
          </a:p>
          <a:p>
            <a:r>
              <a:rPr lang="ru-RU" sz="2800" b="1" i="1" dirty="0" smtClean="0"/>
              <a:t>Выполнила: </a:t>
            </a:r>
            <a:r>
              <a:rPr lang="ru-RU" sz="2800" b="1" i="1" dirty="0" err="1" smtClean="0"/>
              <a:t>Костич</a:t>
            </a:r>
            <a:r>
              <a:rPr lang="ru-RU" sz="2800" b="1" i="1" dirty="0" smtClean="0"/>
              <a:t> Я.В.</a:t>
            </a:r>
          </a:p>
          <a:p>
            <a:r>
              <a:rPr lang="ru-RU" sz="2000" b="1" i="1" dirty="0" smtClean="0"/>
              <a:t>Воспитатель МБДОУ №115 «Ладушки» г. Брянска</a:t>
            </a:r>
            <a:endParaRPr lang="ru-RU" sz="20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370498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61851" y="614446"/>
            <a:ext cx="862620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/>
              <a:t>«Истоки способностей и дарований детей – на кончиках их пальцев»</a:t>
            </a:r>
            <a:br>
              <a:rPr lang="ru-RU" sz="5400" b="1" i="1" dirty="0"/>
            </a:br>
            <a:r>
              <a:rPr lang="ru-RU" sz="5400" b="1" i="1" dirty="0"/>
              <a:t>                              </a:t>
            </a:r>
            <a:br>
              <a:rPr lang="ru-RU" sz="5400" b="1" i="1" dirty="0"/>
            </a:br>
            <a:r>
              <a:rPr lang="ru-RU" sz="5400" b="1" i="1" dirty="0"/>
              <a:t>                                </a:t>
            </a:r>
            <a:r>
              <a:rPr lang="ru-RU" sz="5400" b="1" i="1" dirty="0" err="1"/>
              <a:t>В.А.Сухомлинский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89208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7113" y="450758"/>
            <a:ext cx="1106093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сенсомоторного развития в раннем детстве велико: совершенствование деятельности органов чувств, накопление представлений об окружающем мире. С одной стороны, сенсорное развитие составляет фундамент общего умственного развития, с другой стороны, имеет самостоятельное значение, т.к. полноценное восприятие окружающего мира необходимо не только для успешного обучения детей в детском саду и школе, но и для многих видов деятельности.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8832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" y="-1"/>
            <a:ext cx="1219200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18641" y="474345"/>
            <a:ext cx="113804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работы: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сенсорное развитие детей младшего дошкольного возраста с использованием традиционного и нетрадиционного материала.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Создавать условия для ознакомления детей с цветом, формой, величиной, осязаемыми свойствами предметов через использование нетрадиционного дидактического материала.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Совершенствовать навыки установления тождества и различия предметов по их свойствам: величине, форме, цвету.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Расширять и активизировать словарь на основе обогащения представлений об окружающем.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Развивать речь как средство общения.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 Развивать мелкую моторику рук.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 Способствовать развитию координации движения кистей рук.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Развивать творческие способности, воображение, фантазию.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Вовлечь родителей в создание игрушек и пособий для развития сенсорной культуры детей.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8093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6492" y="485386"/>
            <a:ext cx="109434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Работу по сенсорному развитию мы начали с оснащения развивающей среды в группе. В анкетировании родителей выяснили какое значение для них имеет сенсорное развитие малыша. Подобрали традиционные игры и материал, способствующие сенсорному развитию и возможностям детей младшего возраста. Подготовили родительское собрание, памятки, консультацию.</a:t>
            </a:r>
          </a:p>
        </p:txBody>
      </p:sp>
    </p:spTree>
    <p:extLst>
      <p:ext uri="{BB962C8B-B14F-4D97-AF65-F5344CB8AC3E}">
        <p14:creationId xmlns:p14="http://schemas.microsoft.com/office/powerpoint/2010/main" val="213887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49147" y="617588"/>
            <a:ext cx="1101686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Планируя работу с детьми, я учитываю самое важное требование Федерального государственного образовательного стандарта: игровой подход к обучению детей. Желание маленького ребенка играть «со взрослыми вещами» помогло мне в подборе нетрадиционного материала (мамины бусы, цепочки, прищепки, бигуди, пуговицы и т.д.)</a:t>
            </a:r>
          </a:p>
        </p:txBody>
      </p:sp>
    </p:spTree>
    <p:extLst>
      <p:ext uri="{BB962C8B-B14F-4D97-AF65-F5344CB8AC3E}">
        <p14:creationId xmlns:p14="http://schemas.microsoft.com/office/powerpoint/2010/main" val="369905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6101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7340" y="365125"/>
            <a:ext cx="1188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Представляю результат проделанной работы </a:t>
            </a:r>
            <a:r>
              <a:rPr lang="ru-RU" sz="3600" dirty="0"/>
              <a:t>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25" y="1954531"/>
            <a:ext cx="5428927" cy="4071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039" y="1954531"/>
            <a:ext cx="5428928" cy="4071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690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263" y="3071346"/>
            <a:ext cx="4744595" cy="3558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32" y="236860"/>
            <a:ext cx="4560985" cy="3420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961" y="289385"/>
            <a:ext cx="4770305" cy="3577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8657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" y="-1"/>
            <a:ext cx="1219200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88" y="261841"/>
            <a:ext cx="4781321" cy="3585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916" y="275612"/>
            <a:ext cx="4744596" cy="3558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515" y="3128790"/>
            <a:ext cx="4649119" cy="3486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446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16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97456"/>
            <a:ext cx="4594034" cy="3445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114" y="272666"/>
            <a:ext cx="4627086" cy="3470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347" y="3055993"/>
            <a:ext cx="4627086" cy="3470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114" y="272665"/>
            <a:ext cx="4627086" cy="3470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4141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1" y="487495"/>
            <a:ext cx="5592899" cy="4194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971" y="2293965"/>
            <a:ext cx="5585552" cy="4189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590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9994" y="365125"/>
            <a:ext cx="1139144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Работа с нетрадиционными материалами позволяет мне в интересной форме решать важные для раннего возраста задачи сенсорного развития.</a:t>
            </a:r>
            <a:br>
              <a:rPr lang="ru-RU" sz="3200" b="1" dirty="0"/>
            </a:br>
            <a:r>
              <a:rPr lang="ru-RU" sz="3200" b="1" dirty="0"/>
              <a:t>Детям интересно и интересно родителям.</a:t>
            </a:r>
            <a:br>
              <a:rPr lang="ru-RU" sz="3200" b="1" dirty="0"/>
            </a:br>
            <a:r>
              <a:rPr lang="ru-RU" sz="3200" b="1" dirty="0"/>
              <a:t>Поэтому перспективы моей работы:</a:t>
            </a:r>
            <a:br>
              <a:rPr lang="ru-RU" sz="3200" b="1" dirty="0"/>
            </a:br>
            <a:r>
              <a:rPr lang="ru-RU" sz="3200" b="1" dirty="0"/>
              <a:t>- Обогащать сенсорную среду группы разнообразным  нетрадиционным материалом.</a:t>
            </a:r>
            <a:br>
              <a:rPr lang="ru-RU" sz="3200" b="1" dirty="0"/>
            </a:br>
            <a:r>
              <a:rPr lang="ru-RU" sz="3200" b="1" dirty="0"/>
              <a:t>- Продолжать работу по самообразованию и саморазвитию</a:t>
            </a:r>
            <a:br>
              <a:rPr lang="ru-RU" sz="3200" b="1" dirty="0"/>
            </a:br>
            <a:r>
              <a:rPr lang="ru-RU" sz="3200" b="1" dirty="0"/>
              <a:t>- Продолжать накапливать и систематизировать сенсорный опыт детей</a:t>
            </a:r>
            <a:br>
              <a:rPr lang="ru-RU" sz="3200" b="1" dirty="0"/>
            </a:br>
            <a:r>
              <a:rPr lang="ru-RU" sz="3200" b="1" dirty="0"/>
              <a:t>- Создавать комфортные условия для пребывания ребенка в группе.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9274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2057" y="428178"/>
            <a:ext cx="110278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Работа с нетрадиционными материалами позволяет мне в интересной форме решать важные для раннего возраста задачи сенсорного развития.</a:t>
            </a:r>
            <a:br>
              <a:rPr lang="ru-RU" sz="3200" b="1" dirty="0"/>
            </a:br>
            <a:r>
              <a:rPr lang="ru-RU" sz="3200" b="1" dirty="0"/>
              <a:t>Детям интересно и интересно родителям.</a:t>
            </a:r>
            <a:br>
              <a:rPr lang="ru-RU" sz="3200" b="1" dirty="0"/>
            </a:br>
            <a:r>
              <a:rPr lang="ru-RU" sz="3200" b="1" dirty="0"/>
              <a:t>Поэтому перспективы моей работы:</a:t>
            </a:r>
            <a:br>
              <a:rPr lang="ru-RU" sz="3200" b="1" dirty="0"/>
            </a:br>
            <a:r>
              <a:rPr lang="ru-RU" sz="3200" b="1" dirty="0"/>
              <a:t>- Обогащать сенсорную среду группы разнообразным  нетрадиционным материалом.</a:t>
            </a:r>
            <a:br>
              <a:rPr lang="ru-RU" sz="3200" b="1" dirty="0"/>
            </a:br>
            <a:r>
              <a:rPr lang="ru-RU" sz="3200" b="1" dirty="0"/>
              <a:t>- Продолжать работу по самообразованию и саморазвитию</a:t>
            </a:r>
            <a:br>
              <a:rPr lang="ru-RU" sz="3200" b="1" dirty="0"/>
            </a:br>
            <a:r>
              <a:rPr lang="ru-RU" sz="3200" b="1" dirty="0"/>
              <a:t>- Продолжать накапливать и систематизировать сенсорный опыт детей</a:t>
            </a:r>
            <a:br>
              <a:rPr lang="ru-RU" sz="3200" b="1" dirty="0"/>
            </a:br>
            <a:r>
              <a:rPr lang="ru-RU" sz="3200" b="1" dirty="0"/>
              <a:t>- Создавать комфортные условия для пребывания ребенка в группе.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2334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" y="-1"/>
            <a:ext cx="1219200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33032" y="1690688"/>
            <a:ext cx="811943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800" b="1" i="1" dirty="0"/>
              <a:t>СПАСИБО  ЗА</a:t>
            </a:r>
            <a:br>
              <a:rPr lang="ru-RU" sz="8800" b="1" i="1" dirty="0"/>
            </a:br>
            <a:r>
              <a:rPr lang="ru-RU" sz="8800" b="1" i="1" dirty="0"/>
              <a:t>ВНИМАНИЕ.</a:t>
            </a:r>
            <a:endParaRPr lang="ru-RU" sz="8800" dirty="0"/>
          </a:p>
        </p:txBody>
      </p:sp>
    </p:spTree>
    <p:extLst>
      <p:ext uri="{BB962C8B-B14F-4D97-AF65-F5344CB8AC3E}">
        <p14:creationId xmlns:p14="http://schemas.microsoft.com/office/powerpoint/2010/main" val="326205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241</Words>
  <Application>Microsoft Office PowerPoint</Application>
  <PresentationFormat>Широкоэкранный</PresentationFormat>
  <Paragraphs>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Использование нестандартного оборудования для          сенсомоторного развития  детей раннего возраста</dc:title>
  <dc:creator>Михаил</dc:creator>
  <cp:lastModifiedBy>Михаил</cp:lastModifiedBy>
  <cp:revision>69</cp:revision>
  <dcterms:created xsi:type="dcterms:W3CDTF">2017-12-09T19:45:21Z</dcterms:created>
  <dcterms:modified xsi:type="dcterms:W3CDTF">2018-04-10T12:45:47Z</dcterms:modified>
</cp:coreProperties>
</file>