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1" r:id="rId7"/>
    <p:sldId id="260" r:id="rId8"/>
    <p:sldId id="262" r:id="rId9"/>
    <p:sldId id="263" r:id="rId10"/>
    <p:sldId id="264" r:id="rId11"/>
    <p:sldId id="270" r:id="rId12"/>
    <p:sldId id="271" r:id="rId13"/>
    <p:sldId id="272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3240359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Метод проектов </a:t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как способ формирования коммуникативной компетенции учащихся средней школы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212976"/>
            <a:ext cx="5688632" cy="364502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Учитель английского языка «МБОУ «СОШ № 57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 углубленным изучением английского языка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г. Владивостока»,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магистр педагогики,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Тарасенко Ирина Владимировна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Picture 2" descr="C:\Users\PC\Desktop\Семья\20151005_1322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29000"/>
            <a:ext cx="2906836" cy="319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37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ФГОС ООО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формирование и развитие межкультурной коммуникативной компетенции, понимаемой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способность личности осуществлять межкультурное общение на основе усвоенных  языковых и социокультурных знаний, речевых навыков и коммуникативных умений в совокупности её составляющих – речевой, языковой, социокультурной, компенсаторной и учебно-познавательной компетенций. </a:t>
            </a:r>
          </a:p>
        </p:txBody>
      </p:sp>
    </p:spTree>
    <p:extLst>
      <p:ext uri="{BB962C8B-B14F-4D97-AF65-F5344CB8AC3E}">
        <p14:creationId xmlns:p14="http://schemas.microsoft.com/office/powerpoint/2010/main" val="273142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Коммуникативная компетенция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сложными коммуникативными навыками и умениями,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адекватных умений в новых социальных структурах,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культурных норм,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обычаев, традиций, этикета в сфере общения,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соблюдение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приличий, воспитанность,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ориентация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коммуникативных средах.</a:t>
            </a:r>
          </a:p>
        </p:txBody>
      </p:sp>
    </p:spTree>
    <p:extLst>
      <p:ext uri="{BB962C8B-B14F-4D97-AF65-F5344CB8AC3E}">
        <p14:creationId xmlns:p14="http://schemas.microsoft.com/office/powerpoint/2010/main" val="237752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Составляющие коммуникативной компетенции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7513648"/>
              </p:ext>
            </p:extLst>
          </p:nvPr>
        </p:nvGraphicFramePr>
        <p:xfrm>
          <a:off x="179512" y="586183"/>
          <a:ext cx="8784979" cy="62373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347"/>
                <a:gridCol w="1277143"/>
                <a:gridCol w="1501063"/>
                <a:gridCol w="1182109"/>
                <a:gridCol w="1278045"/>
                <a:gridCol w="1277143"/>
                <a:gridCol w="1405129"/>
              </a:tblGrid>
              <a:tr h="6133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Лингвистическая (языковая) компетенция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Социолингвистическая</a:t>
                      </a:r>
                      <a:r>
                        <a:rPr lang="ru-RU" sz="1100" baseline="0" dirty="0" smtClean="0">
                          <a:effectLst/>
                        </a:rPr>
                        <a:t> </a:t>
                      </a:r>
                      <a:r>
                        <a:rPr lang="ru-RU" sz="1100" dirty="0" smtClean="0">
                          <a:effectLst/>
                        </a:rPr>
                        <a:t>(речевая</a:t>
                      </a:r>
                      <a:r>
                        <a:rPr lang="ru-RU" sz="1100" dirty="0">
                          <a:effectLst/>
                        </a:rPr>
                        <a:t>) компетенция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Социокультурная компетенция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Социальная компетенция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Компенсаторная компетенция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Дискурсивная компетенция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</a:tr>
              <a:tr h="23724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знания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1.о системе языка;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2.о правилах функционирования единиц языка в </a:t>
                      </a:r>
                      <a:r>
                        <a:rPr lang="ru-RU" sz="1100" dirty="0" smtClean="0">
                          <a:effectLst/>
                        </a:rPr>
                        <a:t>речи.</a:t>
                      </a:r>
                      <a:endParaRPr lang="ru-RU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Способов формирования и формулирования мыслей с помощью языка.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национально-культурных особенностей социального и речевого поведения носителей языка: обычаев, этикета, социальных стереотипов, истории и </a:t>
                      </a:r>
                      <a:r>
                        <a:rPr lang="ru-RU" sz="1100" dirty="0" smtClean="0">
                          <a:effectLst/>
                        </a:rPr>
                        <a:t>культур.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особенностей, присущих разным типам дискурсов (беседы, </a:t>
                      </a:r>
                      <a:r>
                        <a:rPr lang="ru-RU" sz="1100" dirty="0" smtClean="0">
                          <a:effectLst/>
                        </a:rPr>
                        <a:t>доклады</a:t>
                      </a:r>
                      <a:r>
                        <a:rPr lang="ru-RU" sz="1100" dirty="0">
                          <a:effectLst/>
                        </a:rPr>
                        <a:t>, диспуты)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</a:tr>
              <a:tr h="17764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способность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1.Понимать чужие мысли;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2. Выражать собственные суждения в устной и письменной форме.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Пользоваться языком в </a:t>
                      </a:r>
                      <a:r>
                        <a:rPr lang="ru-RU" sz="1100" dirty="0" smtClean="0">
                          <a:effectLst/>
                        </a:rPr>
                        <a:t>речи.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пользоваться этими знаниями в процессе общения.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ориентироваться в ситуации общения и строить высказывание в соответствии с коммуникативным намерением говорящего и ситуацией.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1.использовать определенные стратегии для конструирования и интерпретации текста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2. порождать дискурсы в процессе общения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</a:tr>
              <a:tr h="1475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умение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Выбрать нужные лингвистическую форму и способ выражения в зависимости от речевого </a:t>
                      </a:r>
                      <a:r>
                        <a:rPr lang="ru-RU" sz="1100" dirty="0" smtClean="0">
                          <a:effectLst/>
                        </a:rPr>
                        <a:t>акта.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умение вступать в коммуникацию с другими людьми.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восполнить пробелы в знаниях языка, а также в речевом и социальном опыте общения в иноязычной среде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87" marR="4118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8646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b="1" dirty="0" smtClean="0"/>
              <a:t>Метод проектов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568952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позволяет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решить задачу формирования коммуникативной компетенции учащихся и преобразовать уроки английского языка в дискуссионное, исследовательское занятие, в котором решаются действительно интересные, практически значимые и доступные для учащихся проблемы.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789040"/>
            <a:ext cx="8208912" cy="2924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075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Типология проектов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 обучении иностранным языкам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 учетом специфики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формирования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коммуникативной компетенции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403244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I. Социокультурные: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Социолингвистические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Культуроведческие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(страноведческие):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историко-географические;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этнографические;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политические;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г) экономические.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 Социальные.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Ролево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-игровые и игровые: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воображаемые путешествия;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имитационно-деловые;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драматические;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г) имитационно-социальные.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80928"/>
            <a:ext cx="4355976" cy="400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работы над проектом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2565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постановка цели;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2) выявление проблемы, противоречия, формулировка задач;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3) обсуждение возможных вариантов исследования, выбор способов;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4) самообразование при помощи учителя;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5) продумывание хода деятельности;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6) исследование: решение отдельных задач, компоновка;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7) обобщение результатов, выводы;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8) анализ успехов и ошибок, коррекция.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6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Темы проектов, 5 класс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7891455"/>
              </p:ext>
            </p:extLst>
          </p:nvPr>
        </p:nvGraphicFramePr>
        <p:xfrm>
          <a:off x="251520" y="1340768"/>
          <a:ext cx="4752527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806474"/>
                <a:gridCol w="1980230"/>
                <a:gridCol w="1965823"/>
              </a:tblGrid>
              <a:tr h="1459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тема раздела 5 класс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Подтемы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четверть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Interesting places to visit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1.«A country I’d like to visit»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 “An interesting place to visit”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 “A place in Russia that I love”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en-US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“Lake Baikal”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четверть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Animals in danger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Russian animals in danger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African animals in danger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 unusual animal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 plant that I grow myself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3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четверть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I.The</a:t>
                      </a: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geography of the UK and its Political Outlook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II. Health and Body Care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1.A place in Britain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2.The Lake District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3.A British tradition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4.Scottish national clothes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5.Irish dancing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6.The Houses of Parliament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7.A place of interest in Britain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1.Healthy Food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2.What we drink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3.The danger of dieting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4.My </a:t>
                      </a:r>
                      <a:r>
                        <a:rPr lang="en-US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favourite</a:t>
                      </a: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outdoor activity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5.Our PE lessons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6.Sports and games at our school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 Другое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7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 четверть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Sports and games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1.A sport I like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2.A game I like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3.My </a:t>
                      </a:r>
                      <a:r>
                        <a:rPr lang="en-US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favourite</a:t>
                      </a: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team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4.An athlete I admire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5.A popular British sport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6.A popular American sport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7.A popular Russian sport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 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Другое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30" marR="571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2204864"/>
            <a:ext cx="3600401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883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Требования к защите проекта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Знание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материала проекта, а не чтение по слайдам (для этого требовалось выучить представляемый материал, учитывались фонетическая (произносительная) сторона речи, грамотность текста, употребление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лексики.</a:t>
            </a:r>
            <a:endParaRPr lang="ru-RU" sz="2800" dirty="0" smtClean="0">
              <a:ea typeface="Calibri"/>
              <a:cs typeface="Times New Roman"/>
            </a:endParaRPr>
          </a:p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Наличие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цели, нескольких задач проекта (1-2), выводов, списка использованных источников (методологическая сторона представления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проекта).</a:t>
            </a:r>
            <a:endParaRPr lang="ru-RU" sz="2800" dirty="0" smtClean="0">
              <a:ea typeface="Calibri"/>
              <a:cs typeface="Times New Roman"/>
            </a:endParaRPr>
          </a:p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Слайды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не должны быть перегружены текстом, минимум информации на слайде, больше картиночек (оформление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презентации).</a:t>
            </a:r>
            <a:endParaRPr lang="ru-RU" sz="2800" dirty="0" smtClean="0">
              <a:ea typeface="Calibri"/>
              <a:cs typeface="Times New Roman"/>
            </a:endParaRPr>
          </a:p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Умение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ответить на задаваемые вопросы по теме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презентации</a:t>
            </a:r>
            <a:endParaRPr lang="ru-RU" sz="2800" dirty="0" smtClean="0">
              <a:ea typeface="Calibri"/>
              <a:cs typeface="Times New Roman"/>
            </a:endParaRPr>
          </a:p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Наличие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выводов по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теме.</a:t>
            </a:r>
            <a:endParaRPr lang="ru-RU" sz="2800" dirty="0" smtClean="0">
              <a:ea typeface="Calibri"/>
              <a:cs typeface="Times New Roman"/>
            </a:endParaRPr>
          </a:p>
          <a:p>
            <a:pPr marL="857250" indent="-514350" algn="just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Наличие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списка использованных источников на последнем слайде презентации.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2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Трудности, возникающие во время подготовки проекта: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2565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1.	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Часто ученики не могут сформулировать цель и задачи своей работы. Не понимают, зачем и для чего они выполняют проект. Поэтому часто проекты получаются информационные, не несущие никакого исследования, кроме информации.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	Отсутствует актуальность темы. 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	Отсутствует вывод по теме исследования. 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	В практической части хотелось бы чаще видеть сравнительные таблицы, схемы, графики.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5.	Отсутствует список использованной литературы.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30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80120"/>
          </a:xfrm>
        </p:spPr>
        <p:txBody>
          <a:bodyPr>
            <a:normAutofit fontScale="90000"/>
          </a:bodyPr>
          <a:lstStyle/>
          <a:p>
            <a:pPr lvl="0" algn="just">
              <a:spcBef>
                <a:spcPct val="20000"/>
              </a:spcBef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Специфика использования проектной методики на уроках иностранного языка вытекает из специфики самого предмета и из целей и задач, стоящих перед учителем. Известно, что огромное влияние на развитие языка какого-либо народа оказывает его культура. Поэтому, выбирая темы для проектной деятельности, учитель иностранного языка отдает  предпочтение темам, которые содержат интересный и ценный для учащихся культурный, исторический материал о стране изучаемого языка.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период выполнения проектов у школьников развиваются следующие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умения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общеучебные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работа с учебником, со словарем, справочной литературой, составление плана доклада, сообщения, выступления 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теме;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специальные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умение сокращать текст и передавать его в устной форме, осуществлять тематический подбор лексики, пользоваться двуязычным словарем, делать краткие записи по проблеме, составлять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сообщения;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•	собственно коммуникативные умения по видам речевой деятельности, включающие речевое и неречевое поведение.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6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Преимущества метода проектов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602128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>
                <a:solidFill>
                  <a:srgbClr val="7030A0"/>
                </a:solidFill>
              </a:rPr>
              <a:t>•	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 интеллект ученика,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планировать и отслеживать последовательность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выполняемых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действий, усваивать знания и применять их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практической деятельности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развивает творческие способности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самостоятельность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ориентирован на самостоятельную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учащихся, которая предполагает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владение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определенными умениями: анализа, синтеза,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мысленного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экспериментирования, прогнозирования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творческий по самой своей сути,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потому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предполагает совокупность исследовательских,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поисковых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проблемных методов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при работе над проектом в центре внимания находится мысль,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язык выступает в своей прямой функции – формирования и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формулирования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этих мыслей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в большей степени, по сравнению со стандартными методами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знакомит школьников со страноведческой тематикой,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учащихся в активный диалог культур</a:t>
            </a: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	позволяет обучить детей умению получать </a:t>
            </a:r>
            <a:endParaRPr lang="ru-RU" sz="5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5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знания </a:t>
            </a:r>
            <a:r>
              <a:rPr lang="ru-RU" sz="5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через свою деятельность.</a:t>
            </a:r>
          </a:p>
          <a:p>
            <a:pPr algn="just"/>
            <a:endParaRPr lang="ru-RU" sz="5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08920"/>
            <a:ext cx="2956570" cy="4031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5763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этап. Защита проектов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655272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Данный этап проводится в виде нестандартного урока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 урока: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формирование коммуникативной компетенции у учащихся.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Задачи урока: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1. Образовательные.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формировать умение употреблять ранее изученные ЛЕ в речи учащихся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формирование грамматических навыков: использование изученных грамматических структур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формировать навыки проведения и оформления простейших исследований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2. Развивающие.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развивать навык фонематического слуха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развивать навыки диалогической речи при обсуждении представленного проекта и ведении дискуссии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развивать умение учащихся осуществлять монологические высказывания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г) развивать индивидуальные творческие и артистические способности учащихся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д) развивать интерактивные коммуникативные способности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е) развивать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аудитивные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навыки у слушателей защиты проекта (у остальных учащихся)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3. Воспитательные.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воспитывать социальные навыки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воспитывать у учащихся умение объективно оценивать происходящее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воспитывать у учащихся уважение к одноклассникам, участвующим в защите проекта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г) формировать навыки самоконтроля и умения объективно оценивать свои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возможности.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Применяемые технологии: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коммуникативно-ориентированного обучения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развития познавательных интересов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в) личностно-ориентированного обучения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г) учебно-познавательная игра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д) информационные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технологии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Оформление: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компьютер и интерактивная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доска, магнитная доска.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Ход урока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Организационный момент и вступительная речь учителя.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 Презентация проекта - демонстрация совместно подготовленных слайдов с устным сопровождением.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 Обсуждение проекта, ответы на вопросы зрителей и судей.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 Подведение итогов и оценивание проектов. Получение оценок за работу над проектом.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Заключительная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речь учителя.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80928"/>
            <a:ext cx="2695401" cy="3959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486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b="1" dirty="0" smtClean="0"/>
              <a:t>Проекты учащихся</a:t>
            </a:r>
            <a:endParaRPr lang="ru-RU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7072"/>
            <a:ext cx="4356372" cy="2640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24" y="908720"/>
            <a:ext cx="432048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PC\Desktop\20180131_1443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08720"/>
            <a:ext cx="4200872" cy="292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Desktop\20180131_14425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59" y="4077072"/>
            <a:ext cx="4260676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50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https://drive.google.com/file/d/0BySuwJVSgml1RldIMlM0SExqRVU/view</a:t>
            </a:r>
            <a:endParaRPr lang="ru-RU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696744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162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PC\Desktop\20170323_1150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32472" y="2240672"/>
            <a:ext cx="511240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C\Desktop\20170322_1115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56116" y="2132716"/>
            <a:ext cx="511228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7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1066</Words>
  <Application>Microsoft Office PowerPoint</Application>
  <PresentationFormat>Экран (4:3)</PresentationFormat>
  <Paragraphs>214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Метод проектов  как способ формирования коммуникативной компетенции учащихся средней школы</vt:lpstr>
      <vt:lpstr>ФГОС ООО</vt:lpstr>
      <vt:lpstr>Коммуникативная компетенция</vt:lpstr>
      <vt:lpstr>Составляющие коммуникативной компетенции</vt:lpstr>
      <vt:lpstr>Метод проектов</vt:lpstr>
      <vt:lpstr>Типология проектов  при обучении иностранным языкам  с учетом специфики  формирования  коммуникативной компетенции</vt:lpstr>
      <vt:lpstr>Этапы работы над проектом</vt:lpstr>
      <vt:lpstr>Темы проектов, 5 класс</vt:lpstr>
      <vt:lpstr>Требования к защите проекта</vt:lpstr>
      <vt:lpstr>Трудности, возникающие во время подготовки проекта: </vt:lpstr>
      <vt:lpstr>Специфика использования проектной методики на уроках иностранного языка вытекает из специфики самого предмета и из целей и задач, стоящих перед учителем. Известно, что огромное влияние на развитие языка какого-либо народа оказывает его культура. Поэтому, выбирая темы для проектной деятельности, учитель иностранного языка отдает  предпочтение темам, которые содержат интересный и ценный для учащихся культурный, исторический материал о стране изучаемого языка. </vt:lpstr>
      <vt:lpstr>Преимущества метода проектов</vt:lpstr>
      <vt:lpstr>III этап. Защита проектов </vt:lpstr>
      <vt:lpstr>Проекты учащихся</vt:lpstr>
      <vt:lpstr>https://drive.google.com/file/d/0BySuwJVSgml1RldIMlM0SExqRVU/view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Представление педагогического опыта </dc:title>
  <dc:creator>PC</dc:creator>
  <cp:lastModifiedBy>PC</cp:lastModifiedBy>
  <cp:revision>26</cp:revision>
  <dcterms:created xsi:type="dcterms:W3CDTF">2018-02-15T01:34:56Z</dcterms:created>
  <dcterms:modified xsi:type="dcterms:W3CDTF">2018-03-26T10:44:08Z</dcterms:modified>
</cp:coreProperties>
</file>