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  <p:sldId id="266" r:id="rId5"/>
    <p:sldId id="261" r:id="rId6"/>
    <p:sldId id="267" r:id="rId7"/>
    <p:sldId id="268" r:id="rId8"/>
    <p:sldId id="270" r:id="rId9"/>
    <p:sldId id="271" r:id="rId10"/>
    <p:sldId id="272" r:id="rId11"/>
    <p:sldId id="280" r:id="rId12"/>
    <p:sldId id="273" r:id="rId13"/>
    <p:sldId id="274" r:id="rId14"/>
    <p:sldId id="276" r:id="rId15"/>
    <p:sldId id="277" r:id="rId16"/>
    <p:sldId id="281" r:id="rId17"/>
    <p:sldId id="282" r:id="rId18"/>
    <p:sldId id="275" r:id="rId19"/>
    <p:sldId id="26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0" autoAdjust="0"/>
    <p:restoredTop sz="94638" autoAdjust="0"/>
  </p:normalViewPr>
  <p:slideViewPr>
    <p:cSldViewPr>
      <p:cViewPr>
        <p:scale>
          <a:sx n="66" d="100"/>
          <a:sy n="66" d="100"/>
        </p:scale>
        <p:origin x="-678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F56E13-6E97-4AA8-BFAA-34E87C323C1E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07D7991-874C-4A59-B842-CF64890B449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0;&#1080;&#1088;&#1080;&#1083;&#1083;\Desktop\Pesni-k-9-MAYa-Ivan-chay-minus(mp3tune.net)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785817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детский сад общеразвивающего вида с приоритетным осуществлением деятельности </a:t>
            </a:r>
            <a:r>
              <a:rPr lang="en-US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физическому развитию детей №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26г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Комсомольска-на-Амуре 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1643050"/>
            <a:ext cx="7000924" cy="4572032"/>
          </a:xfrm>
        </p:spPr>
        <p:txBody>
          <a:bodyPr>
            <a:normAutofit/>
          </a:bodyPr>
          <a:lstStyle/>
          <a:p>
            <a:pPr algn="ctr">
              <a:defRPr/>
            </a:pPr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атриотический уголок 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детей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средней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группы»</a:t>
            </a:r>
          </a:p>
          <a:p>
            <a:pPr algn="ctr">
              <a:defRPr/>
            </a:pP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Воспитатель средней группы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МДОУ № 26 </a:t>
            </a:r>
            <a:endParaRPr lang="ru-RU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Литовченко И И </a:t>
            </a:r>
            <a:endParaRPr lang="ru-RU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43" name="Picture 3" descr="C:\Users\Люся\Desktop\георгиевская лент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142984"/>
            <a:ext cx="7286676" cy="1785950"/>
          </a:xfrm>
          <a:prstGeom prst="rect">
            <a:avLst/>
          </a:prstGeom>
          <a:noFill/>
        </p:spPr>
      </p:pic>
      <p:pic>
        <p:nvPicPr>
          <p:cNvPr id="6" name="Pesni-k-9-MAYa-Ivan-chay-minus(mp3tune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683568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Люся\Desktop\9мая лент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4071942"/>
            <a:ext cx="4786346" cy="23574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728" y="660422"/>
            <a:ext cx="721523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Помни войну!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Пусть далека она и туманна.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Годы идут.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Командиры уходят в запас.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Помни войну!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Это, право же, вовсе не странно -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Помнить все то, что когда-то касалось всех нас.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(Юрий Визбор, "Помни войну")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11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714356"/>
            <a:ext cx="457200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105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357166"/>
            <a:ext cx="721523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Создать условия для расширения представлений детей старшего дошкольного возраста об истории Родины-России, о защитниках Отечества в годы Великой Отечественной войны в процессе совместной и самостоятельной деятельности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- </a:t>
            </a:r>
            <a:r>
              <a:rPr lang="ru-RU" sz="2000" dirty="0" smtClean="0"/>
              <a:t>Побуждать интерес к истории Родины. Познакомить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детей с героическим подвигом русского народа в Великой Отечественной войне;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Формировать осознанное желание чтить память о героях войны на основе ярких представлений, конкретных исторических фактов, доступных детям и вызывающих у них  эмоциональные переживания;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оспитывать  духовность, нравственность и патриотизм у детей старшего дошкольного возраста.</a:t>
            </a:r>
            <a:endParaRPr lang="ru-RU" sz="20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 подрастающего поколения - одно из самых актуальных задач нашего времени. Необходимо восстановить эту связь, чтобы и наши дети ощутили: они имеют, пусть и опосредованное, отношение к тем далеким военным событиям. Начинать делать это нужно как можно раньше, пока в малыше еще не иссяк пылкий естественный интерес ко всему происходящему в мире.</a:t>
            </a:r>
          </a:p>
          <a:p>
            <a:pPr algn="just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      Мы не должны забывать тех, кто отстоял свободу и независимость нашего народа. Верно, сказано: «Забыл прошлое – потерял будущее». Но мы должны не только помнить, но и быть достойными их великого подвига.</a:t>
            </a:r>
          </a:p>
          <a:p>
            <a:pPr algn="just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    Старинная мудрость напоминает нам: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«Человек, не знающий своего прошлого, не знает ничего».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Без знания своих корней, традиций своего народа нельзя воспитать полноценного человека, любящего своих родителей, свой дом, свою строну, с уважением относятся к другим народам. Невозможно вырастить настоящего патриота без знания истории. Данная презентация призвана сформировать значимость патриотического воспитания, воспитание гражданско-патриотических чувств у дошкольников - гордости за подвиг народа в Великой Отечественной войне, уважения к ветеранам.</a:t>
            </a:r>
            <a:endParaRPr lang="ru-RU" sz="29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86766" cy="58418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Предметно - развивающая среда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214422"/>
            <a:ext cx="3757610" cy="4911741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Оформление группы к Дню Победы;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-Оформление уголка «Наследники победы».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Дидактические игры с патриотическим содержанием.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Подборка наглядно – дидактического материала на тему Великой Отечественной Войны и солдатских будней.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Выставка художественной литературы  рассказов, стихов, пословиц и поговорок о войне, празднике 9 мая, военных, о мире.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Детские работы посвящённые Дню Победы;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Выставка детских работ, посвящённая Великой Победе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676400"/>
            <a:ext cx="4214842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929618" cy="102521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Оформление группы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331640" y="1700808"/>
            <a:ext cx="3168922" cy="454759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286380" y="1676400"/>
            <a:ext cx="34004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оформление   окон в группе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 Дню Победы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I:\DSC064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861048"/>
            <a:ext cx="4499992" cy="2779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DSC06537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052736"/>
            <a:ext cx="5292080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DSC06538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789040"/>
            <a:ext cx="4067944" cy="2850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Патриотический уголок «Наследники победы»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5" name="Picture 3" descr="I:\DSC064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500570"/>
            <a:ext cx="3400420" cy="2263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I:\DSC0646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429132"/>
            <a:ext cx="3429024" cy="2263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4" descr="I:\DSC064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1285860"/>
            <a:ext cx="4500594" cy="3571900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8" name="Picture 2" descr="I:\DSC064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285860"/>
            <a:ext cx="4286280" cy="3571900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64294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186766" cy="5395930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Дидактическая игра «Защитники Отечества»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закреплять знания детей о разных родах войск Российской армии;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  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закреплять знания об особенностях военной службы и необходимых условиях для ее успешного прохождения; воспитывать чувство гордости за защитников Отечества; развивать речь, умение классифицировать предметы.</a:t>
            </a:r>
          </a:p>
          <a:p>
            <a:pPr algn="just"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Оборудование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9 карт формата A3. В центре каждой карты изображение солдата различных родов войск (летчик, артиллерист, десантник, моряк, подводник, танкист, пограничник), а также ветеран Великой Отечественной войны. Свободное пространство вокруг воина разделено на 6 квадратов. Раздаточные карточки, на которых изображены различные предметы и события военной тематики (танк, пушка, автомат, бинокль, бескозырка, корабль, планшет, парад, Вечный огонь и т.д.).</a:t>
            </a:r>
          </a:p>
          <a:p>
            <a:pPr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игре могут принимать участие от 1 до 9 детей. Ведущий (воспитатель или ребенок) раздает участникам игры большие карты, маленькие карточки перемешивает между собой и по одной показывает детям. Задача детей — определить принадлежность показываемого предмета или события представителю тех или иных родов войск, аргументировать свой ответ. Если ребенок ответит правильно, он получает маленькую карточку и закрывает ею пустой квадрат на большой карте. Игра продолжается до тех пор, пока все маленькие карточки не будут розданы. </a:t>
            </a:r>
          </a:p>
          <a:p>
            <a:pPr algn="just"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Дидактическая игра «Великие люди России»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закрепить знания детей о великих соотечественниках; учить подбирать к соответствующему портрету необходимые предметы, которые относятся к данному человеку, его виду деятельности;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  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воспитывать интерес и уважение к историческому прошлому России, гордость за великих соотечественников и их достижения;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  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развивать речь и логическое мышление дошкольников.</a:t>
            </a:r>
          </a:p>
          <a:p>
            <a:pPr algn="just"/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Оборудование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11 карточек (25x20 см) разного цвета, на которых в центре изображены портреты: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А.В. Суворова, М. И. Кутузова, И. Н.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Кожедуба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А. П. Маресьева, А.М.Матросова. Под каждым портретом — по 3 свободных белых кружка.</a:t>
            </a:r>
          </a:p>
          <a:p>
            <a:pPr algn="just"/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игре могут принимать участие до 11 детей. Воспитатель раздает большие карты, на которых изображены портреты великих людей. Показывает детям маленькие карточки-кружочки, где нарисованы предметы, характерные для того или иного вида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деятельности.Воспитатель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предлагает детям определить, какому из исторических персонажей, изображенных на портретах, подойдет этот предмет, и объяснить почему. Ребенок, который правильно ответил на вопрос, забирает карточку себе и закрывает ею кружок под портретом. Игра продолжается до тех пор, пока все кружки на картах не будут закрыты.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8029604" cy="700070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Дидактический материал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3243258" cy="4572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3" name="Picture 3" descr="I:\DSC06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357298"/>
            <a:ext cx="3857652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I:\DSC06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00438"/>
            <a:ext cx="4143404" cy="30628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5" name="Picture 5" descr="I:\DSC065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643314"/>
            <a:ext cx="4214842" cy="2928958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6" name="Picture 6" descr="I:\DSC064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214422"/>
            <a:ext cx="4357718" cy="2848533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8029604" cy="771508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художественной литературы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763688" y="2060848"/>
            <a:ext cx="2527176" cy="44279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I:\DSC06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000372"/>
            <a:ext cx="3844170" cy="3429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7" name="Picture 3" descr="I:\DSC0646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857364"/>
            <a:ext cx="4543425" cy="2546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 descr="I:\DSC064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34" y="3140968"/>
            <a:ext cx="4071966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478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76672"/>
            <a:ext cx="6984776" cy="5616624"/>
          </a:xfrm>
          <a:prstGeom prst="round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7166"/>
            <a:ext cx="8029604" cy="714380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детских работ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2571744"/>
            <a:ext cx="2743200" cy="36766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I:\DSC064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2571744"/>
            <a:ext cx="3071834" cy="40719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1" name="Picture 3" descr="I:\DSC06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2571744"/>
            <a:ext cx="3143272" cy="4071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2" name="Picture 4" descr="I:\DSC0649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285860"/>
            <a:ext cx="256278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28604"/>
            <a:ext cx="8101042" cy="571504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детских работ 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9552" y="2286000"/>
            <a:ext cx="2743200" cy="4572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4" name="Picture 2" descr="I:\DSC064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3923928" cy="2579603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DSC065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1124744"/>
            <a:ext cx="4860032" cy="2736304"/>
          </a:xfrm>
          <a:prstGeom prst="hexagon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DSC065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3933056"/>
            <a:ext cx="4644008" cy="2924944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DSC065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717032"/>
            <a:ext cx="4355976" cy="3140968"/>
          </a:xfrm>
          <a:prstGeom prst="hexagon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DSC06515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3" y="188640"/>
            <a:ext cx="3960440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DSC06516 - копия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88640"/>
            <a:ext cx="4320480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DSC06517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789040"/>
            <a:ext cx="4536504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Эксперт\Desktop\рабочая папка\DSC06520 -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717032"/>
            <a:ext cx="4032449" cy="2873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SC06519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9368"/>
            <a:ext cx="4304236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DSC06521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5488" y="0"/>
            <a:ext cx="4608512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5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6672507" cy="3600401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DSC06510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32148" y="1169368"/>
            <a:ext cx="4311852" cy="5688632"/>
          </a:xfrm>
          <a:prstGeom prst="decagon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525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3257600"/>
            <a:ext cx="6876256" cy="3600400"/>
          </a:xfrm>
          <a:prstGeom prst="foldedCorner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DSC065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92080" cy="3573016"/>
          </a:xfrm>
          <a:prstGeom prst="foldedCorner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8029604" cy="62863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Наследники победы 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I:\DSC064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714488"/>
            <a:ext cx="5643602" cy="4143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19" name="Picture 3" descr="I:\DSC064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285860"/>
            <a:ext cx="3286148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4081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Литература, используемая в работе с детьми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 lvl="0" algn="just"/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Акинина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Т.П. Духовно-нравственное и гражданское воспитание детей дошкольного возраста/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Т.П.Акинина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. – Перспектива, 2012</a:t>
            </a:r>
          </a:p>
          <a:p>
            <a:pPr lvl="0"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Виноградова, Н.Ф. Дошкольникам о родной стране/Н.Ф.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Виноградова.-Просвещение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2009.</a:t>
            </a:r>
          </a:p>
          <a:p>
            <a:pPr lvl="0"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Казаков, А.П. Детям о великой Победе. Беседы о Второй мировой войне./Казаков А.П., Шорыгина Т.А., 2012</a:t>
            </a:r>
          </a:p>
          <a:p>
            <a:pPr lvl="0" algn="just"/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Конкевич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С.В. Беседы с детьми дошкольного возраста о ВОВ/С.В.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Конкевич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. – Детство-Пресс, 2012</a:t>
            </a: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Савченко, В.И. Программа нравственно-патриотического и духовного воспитания дошкольников/В.И. Савченко. – Детство-Пресс, 2013.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Скоролупова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О.А., Федина Н.В. О комплексно-тематическом принципе построения образовательного процесса в дошкольном образовании // Дошкольное воспитание. 2010. - № 5. – С.40-45. </a:t>
            </a: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Патриотическое воспитание дошкольников / Алешина Н.В.–М.,2008. </a:t>
            </a:r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  </a:t>
            </a: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Приобщение детей к художественной литературе /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Гербова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В. В., М., - 2006.</a:t>
            </a: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Детям о Великой Победе / Казаков А. П., Шорыгина Т. А., - М., 2007.</a:t>
            </a:r>
          </a:p>
          <a:p>
            <a:pPr algn="just"/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Дни воинской славы /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Зацепина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М. Б., М.,  2008.</a:t>
            </a:r>
          </a:p>
          <a:p>
            <a:pPr algn="just"/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Дошкольникам о защитниках отечества / Под. ред.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Кондрыкинской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Л. А. - М., 2006.</a:t>
            </a:r>
          </a:p>
          <a:p>
            <a:pPr algn="just"/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Как научить детей любить Родину / Антонов Ю. Е., Левина Л. В., Розова О. В. и др. - М., 2005.</a:t>
            </a:r>
          </a:p>
          <a:p>
            <a:pPr algn="just"/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Мой родной дом / Под ред.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Араповой-Пискаревой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Н. А., - М., 2005.</a:t>
            </a: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Интернет- ресурсы.</a:t>
            </a: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Музыкальное сопровождение группа «Иван-Чай» - Минус. </a:t>
            </a:r>
            <a:r>
              <a:rPr lang="ru-RU" sz="6400" smtClean="0">
                <a:latin typeface="Times New Roman" pitchFamily="18" charset="0"/>
                <a:cs typeface="Times New Roman" pitchFamily="18" charset="0"/>
              </a:rPr>
              <a:t>«Мелодия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к  9 </a:t>
            </a:r>
            <a:r>
              <a:rPr lang="ru-RU" sz="6400" smtClean="0">
                <a:latin typeface="Times New Roman" pitchFamily="18" charset="0"/>
                <a:cs typeface="Times New Roman" pitchFamily="18" charset="0"/>
              </a:rPr>
              <a:t>Мая.»</a:t>
            </a: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2">
      <a:dk1>
        <a:sysClr val="windowText" lastClr="000000"/>
      </a:dk1>
      <a:lt1>
        <a:srgbClr val="20C8F7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5DF0F6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Готовые шаблоны для презентаций</Template>
  <TotalTime>436</TotalTime>
  <Words>200</Words>
  <Application>Microsoft Office PowerPoint</Application>
  <PresentationFormat>Экран (4:3)</PresentationFormat>
  <Paragraphs>74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Муниципальное дошкольное образовательное учреждение детский сад общеразвивающего вида с приоритетным осуществлением деятельности  по физическому развитию детей № 26г. Комсомольска-на-Амуре </vt:lpstr>
      <vt:lpstr>Слайд 2</vt:lpstr>
      <vt:lpstr>   </vt:lpstr>
      <vt:lpstr>Актуальность</vt:lpstr>
      <vt:lpstr>Предметно - развивающая среда</vt:lpstr>
      <vt:lpstr>Оформление группы</vt:lpstr>
      <vt:lpstr>Патриотический уголок «Наследники победы»</vt:lpstr>
      <vt:lpstr>Дидактические игры</vt:lpstr>
      <vt:lpstr>Дидактический материал</vt:lpstr>
      <vt:lpstr>Выставка художественной литературы</vt:lpstr>
      <vt:lpstr>Слайд 11</vt:lpstr>
      <vt:lpstr>Выставка детских работ</vt:lpstr>
      <vt:lpstr>Выставка детских работ </vt:lpstr>
      <vt:lpstr>Слайд 14</vt:lpstr>
      <vt:lpstr>Слайд 15</vt:lpstr>
      <vt:lpstr>Слайд 16</vt:lpstr>
      <vt:lpstr>Слайд 17</vt:lpstr>
      <vt:lpstr>Наследники победы </vt:lpstr>
      <vt:lpstr>Литература, используемая в работе с детьми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детский сад общеразвивающего вида с приоритетным осуществлением деятельности по физическому развитию детей № 26 г. Комсомольск-на-Амуре </dc:title>
  <dc:creator>Люся</dc:creator>
  <cp:lastModifiedBy>дом</cp:lastModifiedBy>
  <cp:revision>53</cp:revision>
  <dcterms:created xsi:type="dcterms:W3CDTF">2015-04-19T01:42:48Z</dcterms:created>
  <dcterms:modified xsi:type="dcterms:W3CDTF">2018-01-25T01:48:24Z</dcterms:modified>
</cp:coreProperties>
</file>