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4"/>
  </p:notesMasterIdLst>
  <p:sldIdLst>
    <p:sldId id="260" r:id="rId2"/>
    <p:sldId id="269" r:id="rId3"/>
    <p:sldId id="265" r:id="rId4"/>
    <p:sldId id="261" r:id="rId5"/>
    <p:sldId id="258" r:id="rId6"/>
    <p:sldId id="256" r:id="rId7"/>
    <p:sldId id="262" r:id="rId8"/>
    <p:sldId id="263" r:id="rId9"/>
    <p:sldId id="264" r:id="rId10"/>
    <p:sldId id="270" r:id="rId11"/>
    <p:sldId id="268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510994-5D97-4849-AD65-3DCFA96E0DB4}" type="datetimeFigureOut">
              <a:rPr lang="ru-RU" smtClean="0"/>
              <a:t>23.10.2019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9BF2C7-F71F-424D-9396-89952AA076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68223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microsoft.com/office/2007/relationships/media" Target="../media/media2.mp4"/><Relationship Id="rId7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video" Target="../media/media3.mp4"/><Relationship Id="rId5" Type="http://schemas.microsoft.com/office/2007/relationships/media" Target="../media/media3.mp4"/><Relationship Id="rId10" Type="http://schemas.openxmlformats.org/officeDocument/2006/relationships/image" Target="../media/image14.png"/><Relationship Id="rId4" Type="http://schemas.openxmlformats.org/officeDocument/2006/relationships/video" Target="../media/media2.mp4"/><Relationship Id="rId9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260648"/>
            <a:ext cx="8640960" cy="1152128"/>
          </a:xfrm>
        </p:spPr>
        <p:txBody>
          <a:bodyPr>
            <a:normAutofit/>
          </a:bodyPr>
          <a:lstStyle/>
          <a:p>
            <a:r>
              <a:rPr lang="ru-RU" sz="2800" dirty="0"/>
              <a:t>МДОУ «Центр развития ребенка – детский сад «Росинка»</a:t>
            </a: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98875" y="1628800"/>
            <a:ext cx="8666329" cy="5145608"/>
          </a:xfrm>
        </p:spPr>
        <p:txBody>
          <a:bodyPr>
            <a:normAutofit/>
          </a:bodyPr>
          <a:lstStyle/>
          <a:p>
            <a:endParaRPr lang="ru-RU" dirty="0" smtClean="0">
              <a:solidFill>
                <a:schemeClr val="tx1"/>
              </a:solidFill>
            </a:endParaRPr>
          </a:p>
          <a:p>
            <a:r>
              <a:rPr lang="ru-RU" sz="3600" dirty="0" smtClean="0">
                <a:solidFill>
                  <a:schemeClr val="tx1"/>
                </a:solidFill>
              </a:rPr>
              <a:t>«Нетрадиционные формы работы с родителями , как средство нравственно-патриотического воспитания  старших дошкольников»</a:t>
            </a:r>
            <a:endParaRPr lang="ru-RU" sz="3600" dirty="0">
              <a:solidFill>
                <a:schemeClr val="tx1"/>
              </a:solidFill>
            </a:endParaRPr>
          </a:p>
          <a:p>
            <a:endParaRPr lang="ru-RU" sz="3600" dirty="0" smtClean="0">
              <a:solidFill>
                <a:schemeClr val="tx1"/>
              </a:solidFill>
            </a:endParaRPr>
          </a:p>
          <a:p>
            <a:endParaRPr lang="ru-RU" sz="3200" dirty="0" smtClean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                                                                                       Алексеева .Н.Н.</a:t>
            </a:r>
            <a:endParaRPr lang="ru-RU" dirty="0">
              <a:solidFill>
                <a:schemeClr val="tx1"/>
              </a:solidFill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Подзаголовок 3"/>
          <p:cNvSpPr txBox="1">
            <a:spLocks/>
          </p:cNvSpPr>
          <p:nvPr/>
        </p:nvSpPr>
        <p:spPr>
          <a:xfrm>
            <a:off x="1331640" y="836711"/>
            <a:ext cx="6400800" cy="6314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20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 smtClean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490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002440"/>
          </a:xfrm>
        </p:spPr>
        <p:txBody>
          <a:bodyPr/>
          <a:lstStyle/>
          <a:p>
            <a:r>
              <a:rPr lang="ru-RU" dirty="0"/>
              <a:t>Семья и детский сад 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323528" y="1412776"/>
            <a:ext cx="8496944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 smtClean="0">
                <a:solidFill>
                  <a:schemeClr val="tx1"/>
                </a:solidFill>
              </a:rPr>
              <a:t>Семья и детский сад – два общественных института, которые стоят у истоков нашего будущего. </a:t>
            </a:r>
          </a:p>
          <a:p>
            <a:pPr marL="0" indent="0">
              <a:buNone/>
            </a:pPr>
            <a:endParaRPr lang="ru-RU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Взаимосвязь детского сада и семьи – необходимое условие успешного воспитания ребенка дошкольного возраста. </a:t>
            </a:r>
          </a:p>
          <a:p>
            <a:pPr marL="0" indent="0">
              <a:buNone/>
            </a:pPr>
            <a:endParaRPr lang="ru-RU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Семья и дошкольное учреждение, имея свои особые функции, не могут заменить друг друга, и установление контакта между ними необходимо. Через взаимодействие с семьей решается множество педагогических задач, в том числе реализуется нравственно-патриотическое воспитание дошкольников.</a:t>
            </a:r>
          </a:p>
        </p:txBody>
      </p:sp>
    </p:spTree>
    <p:extLst>
      <p:ext uri="{BB962C8B-B14F-4D97-AF65-F5344CB8AC3E}">
        <p14:creationId xmlns:p14="http://schemas.microsoft.com/office/powerpoint/2010/main" val="3906348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2504653"/>
            <a:ext cx="7884864" cy="4353347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 </a:t>
            </a:r>
            <a:endParaRPr lang="ru-RU" dirty="0" smtClean="0"/>
          </a:p>
          <a:p>
            <a:r>
              <a:rPr lang="ru-RU" dirty="0" smtClean="0">
                <a:solidFill>
                  <a:schemeClr val="tx1"/>
                </a:solidFill>
              </a:rPr>
              <a:t>спортивные </a:t>
            </a:r>
            <a:r>
              <a:rPr lang="ru-RU" dirty="0">
                <a:solidFill>
                  <a:schemeClr val="tx1"/>
                </a:solidFill>
              </a:rPr>
              <a:t>мероприятия.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чаепития</a:t>
            </a:r>
            <a:r>
              <a:rPr lang="ru-RU" dirty="0">
                <a:solidFill>
                  <a:schemeClr val="tx1"/>
                </a:solidFill>
              </a:rPr>
              <a:t>. 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акции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реализация  </a:t>
            </a:r>
            <a:r>
              <a:rPr lang="ru-RU" dirty="0">
                <a:solidFill>
                  <a:schemeClr val="tx1"/>
                </a:solidFill>
              </a:rPr>
              <a:t>детских </a:t>
            </a:r>
            <a:r>
              <a:rPr lang="ru-RU" dirty="0" smtClean="0">
                <a:solidFill>
                  <a:schemeClr val="tx1"/>
                </a:solidFill>
              </a:rPr>
              <a:t>проектов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и пр.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00244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bg1"/>
                </a:solidFill>
              </a:rPr>
              <a:t>Н</a:t>
            </a:r>
            <a:r>
              <a:rPr lang="ru-RU" dirty="0" smtClean="0">
                <a:solidFill>
                  <a:schemeClr val="bg1"/>
                </a:solidFill>
              </a:rPr>
              <a:t>етрадиционные формы роботы с родителями :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4211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93043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Спортивные мероприятия.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«Папа</a:t>
            </a:r>
            <a:r>
              <a:rPr lang="ru-RU" dirty="0">
                <a:solidFill>
                  <a:schemeClr val="bg1"/>
                </a:solidFill>
              </a:rPr>
              <a:t>, мама ,я- спортивная семья»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980" y="1594520"/>
            <a:ext cx="3168352" cy="2594298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705836"/>
            <a:ext cx="4680520" cy="36034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156" y="3789040"/>
            <a:ext cx="2952328" cy="2904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503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196753"/>
            <a:ext cx="4169585" cy="3096344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338328"/>
            <a:ext cx="8856984" cy="1002440"/>
          </a:xfrm>
        </p:spPr>
        <p:txBody>
          <a:bodyPr>
            <a:noAutofit/>
          </a:bodyPr>
          <a:lstStyle/>
          <a:p>
            <a:r>
              <a:rPr lang="ru-RU" sz="4000" dirty="0">
                <a:solidFill>
                  <a:schemeClr val="bg1"/>
                </a:solidFill>
              </a:rPr>
              <a:t>Совместные чаепитие по </a:t>
            </a:r>
            <a:r>
              <a:rPr lang="ru-RU" sz="4000" dirty="0" smtClean="0">
                <a:solidFill>
                  <a:schemeClr val="bg1"/>
                </a:solidFill>
              </a:rPr>
              <a:t>праздникам. </a:t>
            </a:r>
            <a:endParaRPr lang="ru-RU" sz="4000" dirty="0">
              <a:solidFill>
                <a:schemeClr val="bg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8" y="1988840"/>
            <a:ext cx="4716016" cy="335699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4077072"/>
            <a:ext cx="4608512" cy="2780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329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332656"/>
            <a:ext cx="8640960" cy="792088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Акции. «Поздравим </a:t>
            </a:r>
            <a:r>
              <a:rPr lang="ru-RU" sz="3600" dirty="0">
                <a:solidFill>
                  <a:schemeClr val="bg1"/>
                </a:solidFill>
              </a:rPr>
              <a:t>наших ветеранов».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812360" y="5445224"/>
            <a:ext cx="144016" cy="1178496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399592"/>
            <a:ext cx="2632107" cy="39148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4293096"/>
            <a:ext cx="4032448" cy="22322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484784"/>
            <a:ext cx="3701009" cy="3408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59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340768"/>
            <a:ext cx="7200799" cy="481399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Акции. «Весенняя </a:t>
            </a:r>
            <a:r>
              <a:rPr lang="ru-RU" dirty="0">
                <a:solidFill>
                  <a:schemeClr val="bg1"/>
                </a:solidFill>
              </a:rPr>
              <a:t>неделя добра» </a:t>
            </a:r>
          </a:p>
        </p:txBody>
      </p:sp>
    </p:spTree>
    <p:extLst>
      <p:ext uri="{BB962C8B-B14F-4D97-AF65-F5344CB8AC3E}">
        <p14:creationId xmlns:p14="http://schemas.microsoft.com/office/powerpoint/2010/main" val="2130636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5496" y="332656"/>
            <a:ext cx="9001000" cy="1008112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bg1"/>
                </a:solidFill>
              </a:rPr>
              <a:t>Интеллектуальная игра «</a:t>
            </a:r>
            <a:r>
              <a:rPr lang="ru-RU" dirty="0" smtClean="0">
                <a:solidFill>
                  <a:schemeClr val="bg1"/>
                </a:solidFill>
              </a:rPr>
              <a:t>Что? Где? Когда?» 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4" name="WhatsApp Video 2019-10-22 at 14.54.33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 rot="5400000">
            <a:off x="-848533" y="2296805"/>
            <a:ext cx="4889124" cy="2689018"/>
          </a:xfrm>
          <a:prstGeom prst="rect">
            <a:avLst/>
          </a:prstGeom>
        </p:spPr>
      </p:pic>
      <p:pic>
        <p:nvPicPr>
          <p:cNvPr id="5" name="WhatsApp Video 2019-10-22 at 14.54.16.mp4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 rot="5400000">
            <a:off x="2244832" y="2731833"/>
            <a:ext cx="4582328" cy="2520280"/>
          </a:xfrm>
          <a:prstGeom prst="rect">
            <a:avLst/>
          </a:prstGeom>
        </p:spPr>
      </p:pic>
      <p:pic>
        <p:nvPicPr>
          <p:cNvPr id="6" name="WhatsApp Video 2019-10-22 at 14.54.37.mp4">
            <a:hlinkClick r:id="" action="ppaction://media"/>
          </p:cNvPr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 rot="5400000">
            <a:off x="4994230" y="2286691"/>
            <a:ext cx="4844172" cy="2664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448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9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7576" y="1988840"/>
            <a:ext cx="3420888" cy="331236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338328"/>
            <a:ext cx="8686800" cy="858424"/>
          </a:xfrm>
        </p:spPr>
        <p:txBody>
          <a:bodyPr>
            <a:normAutofit fontScale="90000"/>
          </a:bodyPr>
          <a:lstStyle/>
          <a:p>
            <a:r>
              <a:rPr lang="ru-RU" dirty="0"/>
              <a:t>Реализация  детских проектов.  «Дети-герои».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484784"/>
            <a:ext cx="3528392" cy="338437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3296087"/>
            <a:ext cx="3528392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691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116632"/>
            <a:ext cx="9071992" cy="1152128"/>
          </a:xfrm>
        </p:spPr>
        <p:txBody>
          <a:bodyPr>
            <a:normAutofit fontScale="90000"/>
          </a:bodyPr>
          <a:lstStyle/>
          <a:p>
            <a:r>
              <a:rPr lang="ru-RU" dirty="0"/>
              <a:t>Реализация  детских проектов.  «</a:t>
            </a:r>
            <a:r>
              <a:rPr lang="ru-RU" dirty="0" smtClean="0"/>
              <a:t>Дети-       герои</a:t>
            </a:r>
            <a:r>
              <a:rPr lang="ru-RU" dirty="0"/>
              <a:t>».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75" y="908720"/>
            <a:ext cx="3553062" cy="3439367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337" y="1268760"/>
            <a:ext cx="4211960" cy="338437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501008"/>
            <a:ext cx="3960440" cy="309017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405869"/>
            <a:ext cx="3981943" cy="3445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233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5496" y="2924944"/>
            <a:ext cx="9000999" cy="3672408"/>
          </a:xfrm>
        </p:spPr>
        <p:txBody>
          <a:bodyPr/>
          <a:lstStyle/>
          <a:p>
            <a:endParaRPr lang="ru-RU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Использование </a:t>
            </a:r>
            <a:r>
              <a:rPr lang="ru-RU" dirty="0">
                <a:solidFill>
                  <a:schemeClr val="tx1"/>
                </a:solidFill>
              </a:rPr>
              <a:t>нетрадиционных форм взаимодействия с родителями в рамках нравственно-патриотического воспитания дошкольников оказалось весьма эффективно, поэтому мы продолжим работу в данном направлении.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8169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512" y="4313267"/>
            <a:ext cx="236913" cy="174567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260648"/>
            <a:ext cx="8784976" cy="5904656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815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678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300</TotalTime>
  <Words>194</Words>
  <Application>Microsoft Office PowerPoint</Application>
  <PresentationFormat>Экран (4:3)</PresentationFormat>
  <Paragraphs>36</Paragraphs>
  <Slides>12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Волна</vt:lpstr>
      <vt:lpstr>МДОУ «Центр развития ребенка – детский сад «Росинка»</vt:lpstr>
      <vt:lpstr>Семья и детский сад .</vt:lpstr>
      <vt:lpstr>Нетрадиционные формы роботы с родителями :</vt:lpstr>
      <vt:lpstr>Спортивные мероприятия. «Папа, мама ,я- спортивная семья» </vt:lpstr>
      <vt:lpstr>Совместные чаепитие по праздникам. </vt:lpstr>
      <vt:lpstr>Акции. «Поздравим наших ветеранов».</vt:lpstr>
      <vt:lpstr>Акции. «Весенняя неделя добра» </vt:lpstr>
      <vt:lpstr>Интеллектуальная игра «Что? Где? Когда?» </vt:lpstr>
      <vt:lpstr>Реализация  детских проектов.  «Дети-герои».</vt:lpstr>
      <vt:lpstr>Реализация  детских проектов.  «Дети-       герои».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Алексеева</dc:creator>
  <cp:lastModifiedBy>LIGT</cp:lastModifiedBy>
  <cp:revision>22</cp:revision>
  <dcterms:created xsi:type="dcterms:W3CDTF">2019-10-19T07:57:55Z</dcterms:created>
  <dcterms:modified xsi:type="dcterms:W3CDTF">2019-10-23T09:36:58Z</dcterms:modified>
</cp:coreProperties>
</file>