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E31F0-5429-44FE-B8DF-047F2B019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0006A7-B5C0-4A34-9B71-B2B7FE3A0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D494-0E0C-4D60-9280-F18AA6A1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9AF4-6675-4E2D-9864-FA8C51EC3908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1476E-47EB-4BDE-82B1-B229188B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A4B478-405D-4DC7-87F7-928063D0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9E74-42C6-4071-AB39-12E05F64B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6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DFE08-F52B-4A14-9436-B096BA03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7CF204-5F0D-4356-9CA2-625C40DD6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6B6679-1FD0-4A29-BC3D-694F07C5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9AF4-6675-4E2D-9864-FA8C51EC3908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7024EB-C9BF-4057-BA9D-3008B5E5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09E20-5EA6-4305-93CC-5AEB192D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9E74-42C6-4071-AB39-12E05F64B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9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FE1F4F-2949-4E88-8D59-F6D812B75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75781D-F1D4-462A-8F5D-347129923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C3324-E935-48BD-BF81-BDE37B62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9AF4-6675-4E2D-9864-FA8C51EC3908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332D-A770-48ED-93F5-DD87DAD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B5750-D5F7-4EB6-B9A4-65EF5623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9E74-42C6-4071-AB39-12E05F64B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0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0FF85-6FCF-42ED-B32A-78BA6F9F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8E60F-2525-4780-B762-0E589695D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F47A4D-CA11-4AE7-8B72-7E18F8AF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9AF4-6675-4E2D-9864-FA8C51EC3908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CC464-67CC-4D72-AD60-CCC01659E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B1300-B79E-47B9-B92C-43CECDCD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9E74-42C6-4071-AB39-12E05F64B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9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02F28-5763-490C-B18C-6FAC46EC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D2AB77-5E66-4196-A021-C5D6D8192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68C613-F14F-4AB9-9717-88B5EDC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9AF4-6675-4E2D-9864-FA8C51EC3908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D399DD-73DE-4C09-82B1-354C376A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A29B09-56BB-4EBF-813C-98B65C0C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9E74-42C6-4071-AB39-12E05F64B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3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DAA83-0A9C-47C9-AE8F-5132644C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A6D8F-6DA7-4637-88AB-46686FECE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E0D862-5F70-48A0-986B-11398D1BA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67A845-DFB8-4960-B144-F8DAF7D6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9AF4-6675-4E2D-9864-FA8C51EC3908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5FB221-3916-4903-8181-6FDD265D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A81A57-ABE2-4EB6-885F-9DE3E3B5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9E74-42C6-4071-AB39-12E05F64B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9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C7D2F-5071-488B-B808-DB6D127D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816434-CCB5-44D0-B1F7-16240B87A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0E2EA0-1E22-493C-80A4-90A7C5C20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8862D0-D406-484C-8616-5A1FAB878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6E2405-D793-4202-B05A-F4A85B7BC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77DC36-A769-4AD8-A511-891CD8E1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9AF4-6675-4E2D-9864-FA8C51EC3908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080601-452B-479B-BB6A-08E066D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CC892C-5396-4D4A-B559-7FD96552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9E74-42C6-4071-AB39-12E05F64B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1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85AF6-8411-494A-A47D-C9650BD5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CCED6F-323D-4916-82B6-04AAA62C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9AF4-6675-4E2D-9864-FA8C51EC3908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692AD5-5350-4845-8942-D5A69952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008B87-C666-4772-A86E-E3F47139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9E74-42C6-4071-AB39-12E05F64B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3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E28E85-C203-4A27-B4AD-E04110ED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9AF4-6675-4E2D-9864-FA8C51EC3908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82690B-BE99-485B-90B8-8BB511A3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0D43A6-0438-4F74-A54C-EA01184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9E74-42C6-4071-AB39-12E05F64B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6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CD65-8358-4ED3-B41D-9182D541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F24508-AA97-4477-9E09-3F40A621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413E1A-9423-4C2D-B76B-564195A50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3B31A5-C70E-4B81-8B7A-AFE82510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9AF4-6675-4E2D-9864-FA8C51EC3908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73A812-B2C0-4FCE-A079-5826D602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AF9FCB-0D5A-41B2-B0B8-4A561654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9E74-42C6-4071-AB39-12E05F64B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7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2A96E-8CDB-4B16-BF9C-708D5FED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02530C-7EC6-4125-A9D6-3ABEFA6DF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91CB2B-9A10-4C7C-99A6-2BE91CE4C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7E6BA7-2215-4D74-91F6-4241FA13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9AF4-6675-4E2D-9864-FA8C51EC3908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C333C5-6DCC-44A4-9D74-B65FBF76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A4167C-1E81-4558-BDF1-700EB041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9E74-42C6-4071-AB39-12E05F64B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9D75-01F7-4F30-80DF-50F1C5C2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25AD6E-0068-455C-8B63-89B11F9C0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18392-EC11-44C4-B01D-D7B3CE710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39AF4-6675-4E2D-9864-FA8C51EC3908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1E57A5-CD44-4B06-8E0D-54C743F6A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546F8-BD7A-4A1A-A895-6CD20BA6B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F9E74-42C6-4071-AB39-12E05F64B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0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54509-22C1-4197-B737-C92D51788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559" y="294640"/>
            <a:ext cx="8219441" cy="4734560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lang="ru-RU" alt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lang="ru-RU" alt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altLang="ru-RU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№247»</a:t>
            </a:r>
            <a:br>
              <a:rPr lang="ru-RU" altLang="ru-RU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«Помним. Гордимся. Благодарим»</a:t>
            </a:r>
            <a:br>
              <a:rPr lang="ru-RU" altLang="ru-RU" sz="48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Посвящено 80-летию Победы в Великой Отечественной войне</a:t>
            </a:r>
            <a:br>
              <a:rPr lang="ru-RU" altLang="ru-RU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 бесед для воспитателей и родителей</a:t>
            </a:r>
            <a:br>
              <a:rPr lang="ru-RU" altLang="ru-RU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среднего дошкольного возраста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8220C6-99EB-4882-90EF-8FB5E9DAD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2560" y="5140960"/>
            <a:ext cx="6695440" cy="1493520"/>
          </a:xfrm>
        </p:spPr>
        <p:txBody>
          <a:bodyPr>
            <a:normAutofit fontScale="92500" lnSpcReduction="10000"/>
          </a:bodyPr>
          <a:lstStyle/>
          <a:p>
            <a:endParaRPr lang="ru-RU" altLang="ru-RU" dirty="0">
              <a:latin typeface="Calibri" panose="020F0502020204030204" pitchFamily="34" charset="0"/>
              <a:ea typeface="Times New Roman" panose="02020603050405020304" pitchFamily="18" charset="0"/>
              <a:cs typeface="Segoe UI Emoji" panose="020B0502040204020203" pitchFamily="34" charset="0"/>
            </a:endParaRPr>
          </a:p>
          <a:p>
            <a:endParaRPr lang="ru-RU" altLang="ru-RU" dirty="0">
              <a:latin typeface="Calibri" panose="020F0502020204030204" pitchFamily="34" charset="0"/>
              <a:ea typeface="Times New Roman" panose="02020603050405020304" pitchFamily="18" charset="0"/>
              <a:cs typeface="Segoe UI Emoji" panose="020B0502040204020203" pitchFamily="34" charset="0"/>
            </a:endParaRPr>
          </a:p>
          <a:p>
            <a:r>
              <a:rPr lang="ru-RU" altLang="ru-RU" sz="2200" dirty="0">
                <a:latin typeface="Comic Sans MS" panose="030F0702030302020204" pitchFamily="66" charset="0"/>
                <a:ea typeface="Times New Roman" panose="02020603050405020304" pitchFamily="18" charset="0"/>
                <a:cs typeface="Segoe UI Emoji" panose="020B0502040204020203" pitchFamily="34" charset="0"/>
              </a:rPr>
              <a:t>📅</a:t>
            </a:r>
            <a:r>
              <a:rPr lang="ru-RU" altLang="ru-RU" sz="2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Апрель–Май 2025 г.</a:t>
            </a:r>
            <a:br>
              <a:rPr lang="ru-RU" altLang="ru-RU" sz="2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Comic Sans MS" panose="030F0702030302020204" pitchFamily="66" charset="0"/>
                <a:ea typeface="Times New Roman" panose="02020603050405020304" pitchFamily="18" charset="0"/>
                <a:cs typeface="Segoe UI Emoji" panose="020B0502040204020203" pitchFamily="34" charset="0"/>
              </a:rPr>
              <a:t>📍</a:t>
            </a:r>
            <a:r>
              <a:rPr lang="ru-RU" altLang="ru-RU" sz="2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г.Красноярск</a:t>
            </a:r>
            <a:endParaRPr lang="ru-RU" sz="22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BF9F78-053E-41AA-B6F4-10834BEB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32" y="0"/>
            <a:ext cx="377292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4CCB61D-B09F-41B9-A971-C96AD253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45719" cy="16256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6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6EFC0-C615-4E9A-930C-8A0D3CF7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0" y="383979"/>
            <a:ext cx="6832600" cy="132556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Segoe UI Emoji" panose="020B0502040204020203" pitchFamily="34" charset="0"/>
              </a:rPr>
              <a:t>🌿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Эпиграф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1249F-00BE-49DC-BC8B-77AEF319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7147560" cy="4351338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не будет войны никогда,</a:t>
            </a:r>
            <a:br>
              <a:rPr lang="ru-RU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спокойно спят города,</a:t>
            </a:r>
            <a:br>
              <a:rPr lang="ru-RU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сирены не воют, как встарь,</a:t>
            </a:r>
            <a:br>
              <a:rPr lang="ru-RU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 лет назад закончилась Великая Отечественная война. Мы не только чтим память о героях, но и воспитываем у подрастающего поколения уважение к прошлому, любовь к Родине, доброту и сострадание.</a:t>
            </a:r>
            <a:endParaRPr lang="ru-RU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цикл бесед поможет педагогам и родителям в доступной и эмоциональной форме рассказать детям о важных страницах истории.</a:t>
            </a:r>
            <a:endParaRPr lang="ru-RU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 пусть держит над миром стражу!</a:t>
            </a:r>
            <a:endParaRPr lang="ru-RU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1527A-677B-4E3F-A151-4E2BA0404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681037"/>
            <a:ext cx="3982720" cy="5392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575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1CED3-76C9-4F30-BBF6-A1D4C660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240" y="365125"/>
            <a:ext cx="74015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Comic Sans MS" panose="030F0702030302020204" pitchFamily="66" charset="0"/>
              </a:rPr>
              <a:t>📘 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Беседа 1: </a:t>
            </a:r>
            <a:b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Кто такие герои?</a:t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C66AA-7497-4A52-8A6E-1031E09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120" y="1825625"/>
            <a:ext cx="7843520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🎯 Цель: Познакомить детей с понятием «герой».</a:t>
            </a:r>
          </a:p>
          <a:p>
            <a:r>
              <a:rPr lang="ru-RU" dirty="0">
                <a:latin typeface="Comic Sans MS" panose="030F0702030302020204" pitchFamily="66" charset="0"/>
              </a:rPr>
              <a:t>👦🧙‍♂️ Герои в сказках и в жизни:</a:t>
            </a:r>
          </a:p>
          <a:p>
            <a:r>
              <a:rPr lang="ru-RU" dirty="0">
                <a:latin typeface="Comic Sans MS" panose="030F0702030302020204" pitchFamily="66" charset="0"/>
              </a:rPr>
              <a:t>Обсудите, кто такие герои в сказках, и кто такие герои настоящие (солдаты, пожарные, врачи).</a:t>
            </a:r>
          </a:p>
          <a:p>
            <a:r>
              <a:rPr lang="ru-RU" dirty="0">
                <a:latin typeface="Comic Sans MS" panose="030F0702030302020204" pitchFamily="66" charset="0"/>
              </a:rPr>
              <a:t>🗣️ Рассказ воспитателя.</a:t>
            </a:r>
          </a:p>
          <a:p>
            <a:r>
              <a:rPr lang="ru-RU" dirty="0">
                <a:latin typeface="Comic Sans MS" panose="030F0702030302020204" pitchFamily="66" charset="0"/>
              </a:rPr>
              <a:t>Пример простого рассказа: "Жил-был солдат, который защищал страну. Он был смелым и добрым, как богатырь!"</a:t>
            </a:r>
          </a:p>
          <a:p>
            <a:r>
              <a:rPr lang="ru-RU" dirty="0">
                <a:latin typeface="Comic Sans MS" panose="030F0702030302020204" pitchFamily="66" charset="0"/>
              </a:rPr>
              <a:t>🎭 Игра: «Мы — защитники!»</a:t>
            </a:r>
          </a:p>
          <a:p>
            <a:r>
              <a:rPr lang="ru-RU" dirty="0">
                <a:latin typeface="Comic Sans MS" panose="030F0702030302020204" pitchFamily="66" charset="0"/>
              </a:rPr>
              <a:t>Воображаем, что защищаем город от врага. Дети строят «укрепление» из кубиков, берут «щит» (подушка), и охраняют покой.</a:t>
            </a:r>
          </a:p>
          <a:p>
            <a:r>
              <a:rPr lang="ru-RU" dirty="0">
                <a:latin typeface="Comic Sans MS" panose="030F0702030302020204" pitchFamily="66" charset="0"/>
              </a:rPr>
              <a:t>🖍️ Задание с родителями:</a:t>
            </a:r>
          </a:p>
          <a:p>
            <a:r>
              <a:rPr lang="ru-RU" dirty="0">
                <a:latin typeface="Comic Sans MS" panose="030F0702030302020204" pitchFamily="66" charset="0"/>
              </a:rPr>
              <a:t>Нарисовать вместе «моего героя» — можно придумать, можно нарисовать папу, бабушку, деда, брата.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645885-AA13-46D3-B009-7686DA5D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613527"/>
            <a:ext cx="3598342" cy="5330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134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45BE91-D08B-4EB0-BBA6-4DB9C334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048" y="681037"/>
            <a:ext cx="7045751" cy="100965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📘 Беседа 2: </a:t>
            </a:r>
            <a:b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Мой прадедушка — герой!</a:t>
            </a:r>
            <a:b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C42D55F-26B0-450D-9184-B35856919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048" y="1825625"/>
            <a:ext cx="7626286" cy="435133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🎯 Цель: Установить связь поколений, вызвать интерес к семейной истории.</a:t>
            </a:r>
          </a:p>
          <a:p>
            <a:r>
              <a:rPr lang="ru-RU" dirty="0">
                <a:latin typeface="Comic Sans MS" panose="030F0702030302020204" pitchFamily="66" charset="0"/>
              </a:rPr>
              <a:t>👵 Рассказ родителей.</a:t>
            </a:r>
          </a:p>
          <a:p>
            <a:r>
              <a:rPr lang="ru-RU" dirty="0">
                <a:latin typeface="Comic Sans MS" panose="030F0702030302020204" pitchFamily="66" charset="0"/>
              </a:rPr>
              <a:t>Попросите родителей рассказать о родственниках, которые жили во время войны. Можно принести фотографии, письма, предметы из прошлого.</a:t>
            </a:r>
          </a:p>
          <a:p>
            <a:r>
              <a:rPr lang="ru-RU" dirty="0">
                <a:latin typeface="Comic Sans MS" panose="030F0702030302020204" pitchFamily="66" charset="0"/>
              </a:rPr>
              <a:t>🏠 Уголок памяти</a:t>
            </a:r>
          </a:p>
          <a:p>
            <a:r>
              <a:rPr lang="ru-RU" dirty="0">
                <a:latin typeface="Comic Sans MS" panose="030F0702030302020204" pitchFamily="66" charset="0"/>
              </a:rPr>
              <a:t>Создаём в группе «Уголок памяти»: оформляем стол или стенд, где дети размещают фото, медали, поделки.</a:t>
            </a:r>
          </a:p>
          <a:p>
            <a:r>
              <a:rPr lang="ru-RU" dirty="0">
                <a:latin typeface="Comic Sans MS" panose="030F0702030302020204" pitchFamily="66" charset="0"/>
              </a:rPr>
              <a:t>🗣️ Обсуждение в кругу</a:t>
            </a:r>
          </a:p>
          <a:p>
            <a:r>
              <a:rPr lang="ru-RU" dirty="0">
                <a:latin typeface="Comic Sans MS" panose="030F0702030302020204" pitchFamily="66" charset="0"/>
              </a:rPr>
              <a:t>— "Кто у тебя был героем в семье?"</a:t>
            </a:r>
          </a:p>
          <a:p>
            <a:r>
              <a:rPr lang="ru-RU" dirty="0">
                <a:latin typeface="Comic Sans MS" panose="030F0702030302020204" pitchFamily="66" charset="0"/>
              </a:rPr>
              <a:t>— "Что ты знаешь о нём?"</a:t>
            </a:r>
          </a:p>
          <a:p>
            <a:r>
              <a:rPr lang="ru-RU" dirty="0">
                <a:latin typeface="Comic Sans MS" panose="030F0702030302020204" pitchFamily="66" charset="0"/>
              </a:rPr>
              <a:t>🖍️ Творческое задание:</a:t>
            </a:r>
          </a:p>
          <a:p>
            <a:r>
              <a:rPr lang="ru-RU" dirty="0">
                <a:latin typeface="Comic Sans MS" panose="030F0702030302020204" pitchFamily="66" charset="0"/>
              </a:rPr>
              <a:t>Нарисовать или слепить из пластилина свою прабабушку или прадедушку в военной форме или с медалью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2CEC9E-F3C1-4D43-9071-B011CF47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3" y="965535"/>
            <a:ext cx="3972336" cy="4926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09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B186E5-0747-4591-825A-6A944F7F9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880" y="681037"/>
            <a:ext cx="710692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📘 Беседа 3: </a:t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Что такое Победа?</a:t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E3879AC-012E-4158-B128-2B8A14159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475" y="1825624"/>
            <a:ext cx="7277493" cy="4716577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🎯 Цель: Донести понятие Победы и мира через образы и чувства.</a:t>
            </a:r>
          </a:p>
          <a:p>
            <a:r>
              <a:rPr lang="ru-RU" dirty="0">
                <a:latin typeface="Comic Sans MS" panose="030F0702030302020204" pitchFamily="66" charset="0"/>
              </a:rPr>
              <a:t>🎬 Мультфильм «Солдатская сказка»</a:t>
            </a:r>
          </a:p>
          <a:p>
            <a:r>
              <a:rPr lang="ru-RU" dirty="0">
                <a:latin typeface="Comic Sans MS" panose="030F0702030302020204" pitchFamily="66" charset="0"/>
              </a:rPr>
              <a:t>После просмотра обсудите: кто победил? Почему так важно, чтобы был мир?</a:t>
            </a:r>
          </a:p>
          <a:p>
            <a:r>
              <a:rPr lang="ru-RU" dirty="0">
                <a:latin typeface="Comic Sans MS" panose="030F0702030302020204" pitchFamily="66" charset="0"/>
              </a:rPr>
              <a:t>🕊️ Символ мира</a:t>
            </a:r>
          </a:p>
          <a:p>
            <a:r>
              <a:rPr lang="ru-RU" dirty="0">
                <a:latin typeface="Comic Sans MS" panose="030F0702030302020204" pitchFamily="66" charset="0"/>
              </a:rPr>
              <a:t>Поговорите о белом голубе, как о символе мира. Предложите детям своими словами объяснить: "Что такое Мир?"</a:t>
            </a:r>
          </a:p>
          <a:p>
            <a:r>
              <a:rPr lang="ru-RU" dirty="0">
                <a:latin typeface="Comic Sans MS" panose="030F0702030302020204" pitchFamily="66" charset="0"/>
              </a:rPr>
              <a:t>🎨 Творческое задание:</a:t>
            </a:r>
          </a:p>
          <a:p>
            <a:r>
              <a:rPr lang="ru-RU" dirty="0">
                <a:latin typeface="Comic Sans MS" panose="030F0702030302020204" pitchFamily="66" charset="0"/>
              </a:rPr>
              <a:t>Рисуем «Мирное небо» с солнышком, детьми, голубями. Можно сделать коллективную аппликацию на ватмане.</a:t>
            </a:r>
          </a:p>
          <a:p>
            <a:r>
              <a:rPr lang="ru-RU" dirty="0">
                <a:latin typeface="Comic Sans MS" panose="030F0702030302020204" pitchFamily="66" charset="0"/>
              </a:rPr>
              <a:t>🗨️ Игра «Мирные дела»</a:t>
            </a:r>
          </a:p>
          <a:p>
            <a:r>
              <a:rPr lang="ru-RU" dirty="0">
                <a:latin typeface="Comic Sans MS" panose="030F0702030302020204" pitchFamily="66" charset="0"/>
              </a:rPr>
              <a:t>Назови добрые поступки, которые делают наш мир лучше: «Помогаю другу», «Убираю игрушки», «Делаю добро».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9D8670-F994-4AC7-B198-586A02497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6" y="949751"/>
            <a:ext cx="3924503" cy="4958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240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B8C272-A321-45F7-BFBD-8D6CADA0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744" y="763571"/>
            <a:ext cx="6942056" cy="9271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📘 Беседа 4: </a:t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Символы Победы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709E8E4-6C37-496C-AAB0-FF427B59B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720" y="1825625"/>
            <a:ext cx="6810080" cy="435133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🎯 Цель: Познакомить с основными символами Победы.</a:t>
            </a:r>
          </a:p>
          <a:p>
            <a:r>
              <a:rPr lang="ru-RU" dirty="0">
                <a:latin typeface="Comic Sans MS" panose="030F0702030302020204" pitchFamily="66" charset="0"/>
              </a:rPr>
              <a:t>🎗️ Что мы видим 9 Мая?</a:t>
            </a:r>
          </a:p>
          <a:p>
            <a:r>
              <a:rPr lang="ru-RU" dirty="0">
                <a:latin typeface="Comic Sans MS" panose="030F0702030302020204" pitchFamily="66" charset="0"/>
              </a:rPr>
              <a:t>Показать детям Георгиевскую ленту, фото Вечного огня, военного парада. Рассказать, что означают эти символы.</a:t>
            </a:r>
          </a:p>
          <a:p>
            <a:r>
              <a:rPr lang="ru-RU" dirty="0">
                <a:latin typeface="Comic Sans MS" panose="030F0702030302020204" pitchFamily="66" charset="0"/>
              </a:rPr>
              <a:t>✂️ Аппликация «Символ Победы»</a:t>
            </a:r>
          </a:p>
          <a:p>
            <a:r>
              <a:rPr lang="ru-RU" dirty="0">
                <a:latin typeface="Comic Sans MS" panose="030F0702030302020204" pitchFamily="66" charset="0"/>
              </a:rPr>
              <a:t>Делаем открытку или поделку с изображением голубя, ленты, красной звезды.</a:t>
            </a:r>
          </a:p>
          <a:p>
            <a:r>
              <a:rPr lang="ru-RU" dirty="0">
                <a:latin typeface="Comic Sans MS" panose="030F0702030302020204" pitchFamily="66" charset="0"/>
              </a:rPr>
              <a:t>🏛️ Макет памятника</a:t>
            </a:r>
          </a:p>
          <a:p>
            <a:r>
              <a:rPr lang="ru-RU" dirty="0">
                <a:latin typeface="Comic Sans MS" panose="030F0702030302020204" pitchFamily="66" charset="0"/>
              </a:rPr>
              <a:t>С родителями можно сделать мини-макет памятника солдату или цветочную клумбу.</a:t>
            </a:r>
          </a:p>
          <a:p>
            <a:r>
              <a:rPr lang="ru-RU" dirty="0">
                <a:latin typeface="Comic Sans MS" panose="030F0702030302020204" pitchFamily="66" charset="0"/>
              </a:rPr>
              <a:t>📚 Совет воспитателю:</a:t>
            </a:r>
          </a:p>
          <a:p>
            <a:r>
              <a:rPr lang="ru-RU" dirty="0">
                <a:latin typeface="Comic Sans MS" panose="030F0702030302020204" pitchFamily="66" charset="0"/>
              </a:rPr>
              <a:t>Поищите вместе с детьми в книгах или интернете символы, которые им понравятся и которые хочется сохранить в памяти.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B6D5AE-19D1-42DE-9561-54E3B8576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722989"/>
            <a:ext cx="3874417" cy="5412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018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042833-7916-487E-8BCB-199A7A2C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88" y="365125"/>
            <a:ext cx="71023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📘 Беседа 5: </a:t>
            </a:r>
            <a:b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Письмо солдату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C24303A-D10F-48DE-8714-C6C6BE5EB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244" y="1825625"/>
            <a:ext cx="7328555" cy="435133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🎯 Цель: Формировать благодарность, сочувствие, уважение.</a:t>
            </a:r>
          </a:p>
          <a:p>
            <a:r>
              <a:rPr lang="ru-RU" dirty="0">
                <a:latin typeface="Comic Sans MS" panose="030F0702030302020204" pitchFamily="66" charset="0"/>
              </a:rPr>
              <a:t>📬 Что бы ты сказал солдату?</a:t>
            </a:r>
          </a:p>
          <a:p>
            <a:r>
              <a:rPr lang="ru-RU" dirty="0">
                <a:latin typeface="Comic Sans MS" panose="030F0702030302020204" pitchFamily="66" charset="0"/>
              </a:rPr>
              <a:t>Спросите у детей:</a:t>
            </a:r>
          </a:p>
          <a:p>
            <a:r>
              <a:rPr lang="ru-RU" dirty="0">
                <a:latin typeface="Comic Sans MS" panose="030F0702030302020204" pitchFamily="66" charset="0"/>
              </a:rPr>
              <a:t>— "Если бы ты встретил солдата — что бы сказал?"</a:t>
            </a:r>
          </a:p>
          <a:p>
            <a:r>
              <a:rPr lang="ru-RU" dirty="0">
                <a:latin typeface="Comic Sans MS" panose="030F0702030302020204" pitchFamily="66" charset="0"/>
              </a:rPr>
              <a:t>— "Как бы ты его поблагодарил?"</a:t>
            </a:r>
          </a:p>
          <a:p>
            <a:r>
              <a:rPr lang="ru-RU" dirty="0">
                <a:latin typeface="Comic Sans MS" panose="030F0702030302020204" pitchFamily="66" charset="0"/>
              </a:rPr>
              <a:t>🎨 Коллективное письмо</a:t>
            </a:r>
          </a:p>
          <a:p>
            <a:r>
              <a:rPr lang="ru-RU" dirty="0">
                <a:latin typeface="Comic Sans MS" panose="030F0702030302020204" pitchFamily="66" charset="0"/>
              </a:rPr>
              <a:t>На ватмане дети рисуют, клеят, подписывают благодарности. Можно сделать настоящий «треугольник» как в письмах.</a:t>
            </a:r>
          </a:p>
          <a:p>
            <a:r>
              <a:rPr lang="ru-RU" dirty="0">
                <a:latin typeface="Comic Sans MS" panose="030F0702030302020204" pitchFamily="66" charset="0"/>
              </a:rPr>
              <a:t>📦 Акция «Спасибо за мир!»</a:t>
            </a:r>
          </a:p>
          <a:p>
            <a:r>
              <a:rPr lang="ru-RU" dirty="0">
                <a:latin typeface="Comic Sans MS" panose="030F0702030302020204" pitchFamily="66" charset="0"/>
              </a:rPr>
              <a:t>Если есть возможность — передать письмо ветеранам или повесить на стенде, в коридоре детсада.</a:t>
            </a:r>
          </a:p>
          <a:p>
            <a:r>
              <a:rPr lang="ru-RU" dirty="0">
                <a:latin typeface="Comic Sans MS" panose="030F0702030302020204" pitchFamily="66" charset="0"/>
              </a:rPr>
              <a:t>💭 Совет родителям:</a:t>
            </a:r>
          </a:p>
          <a:p>
            <a:r>
              <a:rPr lang="ru-RU" dirty="0">
                <a:latin typeface="Comic Sans MS" panose="030F0702030302020204" pitchFamily="66" charset="0"/>
              </a:rPr>
              <a:t>Скажите ребёнку: «Ты — продолжатель мира». Обсудите, как важно быть добрым, чтобы никогда не было войны.</a:t>
            </a: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0A3C43-505E-40ED-880E-CFE19331E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0" y="745936"/>
            <a:ext cx="3657600" cy="5366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323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36A01F-5B34-42D9-A2A7-AC484702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536" y="365126"/>
            <a:ext cx="6985262" cy="86036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📘 Рекомендации </a:t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для родителей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7A12F6A-F0B3-44C4-9B6D-3CF238AB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804" y="1574276"/>
            <a:ext cx="6825005" cy="4769963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👪 1. Рассказывайте о героических страницах семьи</a:t>
            </a:r>
          </a:p>
          <a:p>
            <a:r>
              <a:rPr lang="ru-RU" dirty="0">
                <a:latin typeface="Comic Sans MS" panose="030F0702030302020204" pitchFamily="66" charset="0"/>
              </a:rPr>
              <a:t>Даже простые истории из жизни — ценный материал для воспитания.</a:t>
            </a:r>
          </a:p>
          <a:p>
            <a:r>
              <a:rPr lang="ru-RU" dirty="0">
                <a:latin typeface="Comic Sans MS" panose="030F0702030302020204" pitchFamily="66" charset="0"/>
              </a:rPr>
              <a:t>🌺 2. Посетите памятные места с ребёнком</a:t>
            </a:r>
          </a:p>
          <a:p>
            <a:r>
              <a:rPr lang="ru-RU" dirty="0">
                <a:latin typeface="Comic Sans MS" panose="030F0702030302020204" pitchFamily="66" charset="0"/>
              </a:rPr>
              <a:t>Сквер Победы, мемориал, музей — даже краткий визит запомнится.</a:t>
            </a:r>
          </a:p>
          <a:p>
            <a:r>
              <a:rPr lang="ru-RU" dirty="0">
                <a:latin typeface="Comic Sans MS" panose="030F0702030302020204" pitchFamily="66" charset="0"/>
              </a:rPr>
              <a:t>📖 3. Читайте вместе добрые книги</a:t>
            </a:r>
          </a:p>
          <a:p>
            <a:r>
              <a:rPr lang="ru-RU" dirty="0">
                <a:latin typeface="Comic Sans MS" panose="030F0702030302020204" pitchFamily="66" charset="0"/>
              </a:rPr>
              <a:t>Книги о детях военного времени, например: «Девочка из города» (Л. Воронкова), 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«Сын полка» (В. Катаев).</a:t>
            </a:r>
          </a:p>
          <a:p>
            <a:r>
              <a:rPr lang="ru-RU" dirty="0">
                <a:latin typeface="Comic Sans MS" panose="030F0702030302020204" pitchFamily="66" charset="0"/>
              </a:rPr>
              <a:t>❤️ 4. Воспитывайте доброту и уважение</a:t>
            </a:r>
          </a:p>
          <a:p>
            <a:r>
              <a:rPr lang="ru-RU" dirty="0">
                <a:latin typeface="Comic Sans MS" panose="030F0702030302020204" pitchFamily="66" charset="0"/>
              </a:rPr>
              <a:t>Говорите о том, что такое мир, дружба, взаимопомощь — с примерами из жизни.</a:t>
            </a:r>
          </a:p>
          <a:p>
            <a:endParaRPr lang="ru-RU" dirty="0">
              <a:latin typeface="Comic Sans MS" panose="030F0702030302020204" pitchFamily="66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16ADAB-091C-432F-809F-77B319CEF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6" y="2084894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6961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838</Words>
  <Application>Microsoft Office PowerPoint</Application>
  <PresentationFormat>Широкоэкранный</PresentationFormat>
  <Paragraphs>72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Тема Office</vt:lpstr>
      <vt:lpstr>     Муниципальное бюджетное дошкольное образовательное учреждение «Детский сад №247»   «Помним. Гордимся. Благодарим» Посвящено 80-летию Победы в Великой Отечественной войне  Цикл бесед для воспитателей и родителей Для среднего дошкольного возраста </vt:lpstr>
      <vt:lpstr>🌿 Эпиграф </vt:lpstr>
      <vt:lpstr>📘 Беседа 1:  Кто такие герои? </vt:lpstr>
      <vt:lpstr>📘 Беседа 2:  Мой прадедушка — герой! </vt:lpstr>
      <vt:lpstr>📘 Беседа 3:  Что такое Победа? </vt:lpstr>
      <vt:lpstr>📘 Беседа 4:  Символы Победы </vt:lpstr>
      <vt:lpstr>📘 Беседа 5:  Письмо солдату </vt:lpstr>
      <vt:lpstr> 📘 Рекомендации  для родителей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2025-04-23T09:36:46Z</dcterms:created>
  <dcterms:modified xsi:type="dcterms:W3CDTF">2025-04-24T01:00:41Z</dcterms:modified>
</cp:coreProperties>
</file>