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69" r:id="rId4"/>
    <p:sldId id="273" r:id="rId5"/>
    <p:sldId id="271" r:id="rId6"/>
    <p:sldId id="267" r:id="rId7"/>
    <p:sldId id="266" r:id="rId8"/>
    <p:sldId id="257" r:id="rId9"/>
    <p:sldId id="272" r:id="rId10"/>
    <p:sldId id="262" r:id="rId11"/>
    <p:sldId id="263" r:id="rId12"/>
    <p:sldId id="264" r:id="rId13"/>
    <p:sldId id="260" r:id="rId14"/>
    <p:sldId id="268" r:id="rId15"/>
    <p:sldId id="259" r:id="rId16"/>
    <p:sldId id="265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E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1259" autoAdjust="0"/>
  </p:normalViewPr>
  <p:slideViewPr>
    <p:cSldViewPr snapToGrid="0">
      <p:cViewPr varScale="1">
        <p:scale>
          <a:sx n="80" d="100"/>
          <a:sy n="80" d="100"/>
        </p:scale>
        <p:origin x="15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C999-FDDD-4F30-A0CF-CBE0359C2F51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57CBE-5ED5-4409-8872-42F381D8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4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7CBE-5ED5-4409-8872-42F381D805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7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6000">
              <a:srgbClr val="21D6E0"/>
            </a:gs>
            <a:gs pos="66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34"/>
          <a:stretch/>
        </p:blipFill>
        <p:spPr>
          <a:xfrm>
            <a:off x="0" y="-2"/>
            <a:ext cx="9144000" cy="137160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260" y="1615045"/>
            <a:ext cx="8443356" cy="3348842"/>
          </a:xfrm>
          <a:ln w="762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en-US" b="1" dirty="0"/>
              <a:t>« Sport and outdoor activities</a:t>
            </a:r>
            <a:r>
              <a:rPr lang="ru-RU" b="1" dirty="0"/>
              <a:t>»</a:t>
            </a:r>
            <a:br>
              <a:rPr lang="ru-RU" b="1" dirty="0"/>
            </a:b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>
                <a:solidFill>
                  <a:srgbClr val="FFFF00"/>
                </a:solidFill>
              </a:rPr>
              <a:t>«Спорт и занятия на открытом воздухе»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Сборник дидактики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 УМК “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RainbowEnglish»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для 8 класса под редакциейО.В. Афанасьевой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6416" y="5090984"/>
            <a:ext cx="2766950" cy="147607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Составитель:учитель английского языка 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МБОУ «СОШ №46»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Павловская В.И.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6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Rebus -1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1888177"/>
            <a:ext cx="7148945" cy="3562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59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Rebus -2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6" y="2054431"/>
            <a:ext cx="6650182" cy="3645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9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Rebus -3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3" y="1983179"/>
            <a:ext cx="7374576" cy="3610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35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Rebus -4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40" y="2422567"/>
            <a:ext cx="5796992" cy="3161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97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№1-</a:t>
            </a:r>
            <a:r>
              <a:rPr lang="en-US" b="1" dirty="0">
                <a:solidFill>
                  <a:schemeClr val="bg1"/>
                </a:solidFill>
              </a:rPr>
              <a:t>Parkour</a:t>
            </a:r>
          </a:p>
          <a:p>
            <a:r>
              <a:rPr lang="ru-RU" b="1" dirty="0">
                <a:solidFill>
                  <a:schemeClr val="bg1"/>
                </a:solidFill>
              </a:rPr>
              <a:t>№ -</a:t>
            </a:r>
            <a:r>
              <a:rPr lang="en-US" b="1" dirty="0">
                <a:solidFill>
                  <a:schemeClr val="bg1"/>
                </a:solidFill>
              </a:rPr>
              <a:t>Windsurfing</a:t>
            </a:r>
          </a:p>
          <a:p>
            <a:r>
              <a:rPr lang="ru-RU" b="1" dirty="0">
                <a:solidFill>
                  <a:schemeClr val="bg1"/>
                </a:solidFill>
              </a:rPr>
              <a:t>№3 –</a:t>
            </a:r>
            <a:r>
              <a:rPr lang="en-US" b="1" dirty="0">
                <a:solidFill>
                  <a:schemeClr val="bg1"/>
                </a:solidFill>
              </a:rPr>
              <a:t>Chess</a:t>
            </a:r>
          </a:p>
          <a:p>
            <a:r>
              <a:rPr lang="ru-RU" b="1" dirty="0">
                <a:solidFill>
                  <a:schemeClr val="bg1"/>
                </a:solidFill>
              </a:rPr>
              <a:t>№4</a:t>
            </a:r>
            <a:r>
              <a:rPr lang="en-US" b="1" dirty="0">
                <a:solidFill>
                  <a:schemeClr val="bg1"/>
                </a:solidFill>
              </a:rPr>
              <a:t> -Judo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0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 am going to give you a talk</a:t>
            </a:r>
            <a:r>
              <a:rPr lang="ru-RU" sz="4000" b="1" dirty="0"/>
              <a:t> </a:t>
            </a:r>
            <a:r>
              <a:rPr lang="en-US" sz="4000" b="1" dirty="0"/>
              <a:t>about ...</a:t>
            </a:r>
            <a:endParaRPr lang="ru-RU" sz="4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94" y="2009874"/>
            <a:ext cx="6792684" cy="4013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2655" y="1441330"/>
            <a:ext cx="5228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The history of the Olympic Games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6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you like to play football</a:t>
            </a:r>
            <a:r>
              <a:rPr lang="ru-RU" b="1" dirty="0"/>
              <a:t>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90" y="2113809"/>
            <a:ext cx="5937662" cy="3728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3450" y="-1035133"/>
            <a:ext cx="8229600" cy="35289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0" y="1698171"/>
            <a:ext cx="6448305" cy="295695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/>
          </a:solidFill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00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38" y="152400"/>
            <a:ext cx="8229600" cy="1165761"/>
          </a:xfrm>
        </p:spPr>
        <p:txBody>
          <a:bodyPr/>
          <a:lstStyle/>
          <a:p>
            <a:r>
              <a:rPr lang="en-US" b="1" dirty="0"/>
              <a:t>Wordsearch</a:t>
            </a:r>
            <a:r>
              <a:rPr lang="ru-RU" b="1" dirty="0"/>
              <a:t> </a:t>
            </a:r>
            <a:r>
              <a:rPr lang="en-US" b="1" dirty="0"/>
              <a:t>–</a:t>
            </a:r>
            <a:r>
              <a:rPr lang="ru-RU" b="1" dirty="0"/>
              <a:t> Поиск (</a:t>
            </a:r>
            <a:r>
              <a:rPr lang="en-US" b="1" dirty="0"/>
              <a:t> 1</a:t>
            </a:r>
            <a:r>
              <a:rPr lang="ru-RU" b="1" dirty="0"/>
              <a:t>5  слов)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72478"/>
              </p:ext>
            </p:extLst>
          </p:nvPr>
        </p:nvGraphicFramePr>
        <p:xfrm>
          <a:off x="1650676" y="1530150"/>
          <a:ext cx="5367641" cy="5120640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reflection blurRad="6350" stA="52000" endA="300" endPos="35000" dir="5400000" sy="-100000" algn="bl" rotWithShape="0"/>
                </a:effectLst>
                <a:tableStyleId>{775DCB02-9BB8-47FD-8907-85C794F793BA}</a:tableStyleId>
              </a:tblPr>
              <a:tblGrid>
                <a:gridCol w="438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3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3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3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34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34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34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34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21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7829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" y="1431642"/>
            <a:ext cx="1282533" cy="717789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89" y="1520039"/>
            <a:ext cx="843148" cy="1258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" y="2220682"/>
            <a:ext cx="1282531" cy="6650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78" y="1520039"/>
            <a:ext cx="771895" cy="12587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89" y="2885701"/>
            <a:ext cx="843148" cy="1068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78" y="2885701"/>
            <a:ext cx="807521" cy="1068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223"/>
            <a:ext cx="1318160" cy="7517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" y="3747824"/>
            <a:ext cx="1318161" cy="685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" y="4459802"/>
            <a:ext cx="1318162" cy="783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62" y="4031717"/>
            <a:ext cx="807522" cy="1211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" y="5324715"/>
            <a:ext cx="1318161" cy="673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11" y="5367645"/>
            <a:ext cx="807526" cy="1346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040663"/>
            <a:ext cx="1324101" cy="767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89" y="4030304"/>
            <a:ext cx="843148" cy="1282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48" y="5350991"/>
            <a:ext cx="843151" cy="1362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068780" y="1520038"/>
            <a:ext cx="23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8781" y="2220682"/>
            <a:ext cx="23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 rot="10800000" flipH="1" flipV="1">
            <a:off x="1036301" y="3302664"/>
            <a:ext cx="85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6301" y="4090470"/>
            <a:ext cx="26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 rot="10800000" flipV="1">
            <a:off x="1036302" y="4862962"/>
            <a:ext cx="31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6301" y="5661224"/>
            <a:ext cx="31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9408" y="6381748"/>
            <a:ext cx="31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0218" y="2220682"/>
            <a:ext cx="25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2425" y="1704704"/>
            <a:ext cx="3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17081" y="3296110"/>
            <a:ext cx="46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21486" y="3420092"/>
            <a:ext cx="55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28012" y="4637644"/>
            <a:ext cx="80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40238" y="4275136"/>
            <a:ext cx="59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48649" y="5661224"/>
            <a:ext cx="4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38358" y="5661224"/>
            <a:ext cx="5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0979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38" y="152400"/>
            <a:ext cx="8229600" cy="116576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Key </a:t>
            </a:r>
            <a:r>
              <a:rPr lang="ru-RU" b="1" dirty="0"/>
              <a:t>: </a:t>
            </a:r>
            <a:r>
              <a:rPr lang="en-US" b="1" dirty="0"/>
              <a:t>Wordsearch</a:t>
            </a:r>
            <a:r>
              <a:rPr lang="ru-RU" b="1" dirty="0"/>
              <a:t> </a:t>
            </a:r>
            <a:r>
              <a:rPr lang="en-US" b="1" dirty="0"/>
              <a:t>–</a:t>
            </a:r>
            <a:r>
              <a:rPr lang="ru-RU" b="1" dirty="0"/>
              <a:t> Поиск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34962"/>
              </p:ext>
            </p:extLst>
          </p:nvPr>
        </p:nvGraphicFramePr>
        <p:xfrm>
          <a:off x="2220685" y="1547354"/>
          <a:ext cx="4797632" cy="5120640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reflection blurRad="6350" stA="52000" endA="300" endPos="35000" dir="5400000" sy="-100000" algn="bl" rotWithShape="0"/>
                </a:effectLst>
                <a:tableStyleId>{775DCB02-9BB8-47FD-8907-85C794F793BA}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2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26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26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26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26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4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68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22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330"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" y="1431642"/>
            <a:ext cx="1282533" cy="717789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11" y="1520039"/>
            <a:ext cx="843148" cy="1258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" y="2220682"/>
            <a:ext cx="1282531" cy="6650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78" y="1520039"/>
            <a:ext cx="771895" cy="12587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89" y="2885701"/>
            <a:ext cx="843148" cy="1068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78" y="2885701"/>
            <a:ext cx="807521" cy="1068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223"/>
            <a:ext cx="1318160" cy="7517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" y="3747824"/>
            <a:ext cx="1318161" cy="685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" y="4459802"/>
            <a:ext cx="1318162" cy="783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44" y="4065644"/>
            <a:ext cx="807522" cy="1211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" y="5324715"/>
            <a:ext cx="1318161" cy="673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89" y="5357538"/>
            <a:ext cx="807526" cy="1346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040663"/>
            <a:ext cx="1324101" cy="767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89" y="4030304"/>
            <a:ext cx="843148" cy="1282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48" y="5350991"/>
            <a:ext cx="843151" cy="1362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068780" y="1520038"/>
            <a:ext cx="23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8781" y="2220682"/>
            <a:ext cx="23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 rot="10800000" flipH="1" flipV="1">
            <a:off x="1036301" y="3302664"/>
            <a:ext cx="85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6301" y="4090470"/>
            <a:ext cx="26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 rot="10800000" flipV="1">
            <a:off x="1036302" y="4862962"/>
            <a:ext cx="31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6301" y="5661224"/>
            <a:ext cx="31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9408" y="6381748"/>
            <a:ext cx="31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3969" y="22206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2424" y="1704704"/>
            <a:ext cx="3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2390" y="3296109"/>
            <a:ext cx="45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22424" y="3487330"/>
            <a:ext cx="45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13963" y="4459802"/>
            <a:ext cx="49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02732" y="4433117"/>
            <a:ext cx="61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18353" y="5661224"/>
            <a:ext cx="67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02732" y="5661224"/>
            <a:ext cx="60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2234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0F6E3-EB79-B434-41D5-880A5FDC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Sports Equipment</a:t>
            </a:r>
            <a:endParaRPr lang="ru-RU" dirty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E0450184-98E4-3088-3C17-7CDADFD71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25678"/>
            <a:ext cx="8229600" cy="5279922"/>
          </a:xfrm>
        </p:spPr>
      </p:pic>
    </p:spTree>
    <p:extLst>
      <p:ext uri="{BB962C8B-B14F-4D97-AF65-F5344CB8AC3E}">
        <p14:creationId xmlns:p14="http://schemas.microsoft.com/office/powerpoint/2010/main" val="302556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Sportswear –C</a:t>
            </a:r>
            <a:r>
              <a:rPr lang="ru-RU" b="1" dirty="0"/>
              <a:t>портивная одежда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33" y="1600200"/>
            <a:ext cx="5832534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83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The birthplace of sports games –</a:t>
            </a:r>
            <a:r>
              <a:rPr lang="ru-RU" b="1" dirty="0"/>
              <a:t> Родина спортивных игр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47" y="1786716"/>
            <a:ext cx="3258990" cy="2020240"/>
          </a:xfrm>
          <a:prstGeom prst="rect">
            <a:avLst/>
          </a:prstGeom>
          <a:ln w="88900" cap="sq" cmpd="thickThin">
            <a:solidFill>
              <a:srgbClr val="0DED1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12" y="4424756"/>
            <a:ext cx="2861955" cy="1894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" y="4490978"/>
            <a:ext cx="2766951" cy="1894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2" y="1823219"/>
            <a:ext cx="3206340" cy="1983737"/>
          </a:xfrm>
          <a:prstGeom prst="rect">
            <a:avLst/>
          </a:prstGeom>
          <a:ln w="88900" cap="sq" cmpd="thickThin">
            <a:solidFill>
              <a:srgbClr val="0DED1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42" y="4420632"/>
            <a:ext cx="2724150" cy="1843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56902" y="3437624"/>
            <a:ext cx="127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England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4508" y="3270488"/>
            <a:ext cx="108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The USA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739" y="5895191"/>
            <a:ext cx="100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Scotland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7743" y="5895191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England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1742" y="5831589"/>
            <a:ext cx="146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Canada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Symbols of the  Olympics Games in Russia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" y="1726930"/>
            <a:ext cx="2766950" cy="3000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54" y="1620053"/>
            <a:ext cx="5381625" cy="3000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96292" y="1834139"/>
            <a:ext cx="1650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Moscow 1980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4581" y="1787972"/>
            <a:ext cx="1253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2014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8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Diamond Word ( Sport 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1520043"/>
            <a:ext cx="8229600" cy="4958312"/>
          </a:xfrm>
          <a:ln w="76200">
            <a:solidFill>
              <a:srgbClr val="FFFF0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agoy          _ _ _ 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trakae     _ _ _ _ _ 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inkisg      _ _ _ _ _ 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njiupmg  _ _ _ _ _ _ 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abogitn  _ _ _ _ _ _ _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Ромб 3"/>
          <p:cNvSpPr/>
          <p:nvPr/>
        </p:nvSpPr>
        <p:spPr>
          <a:xfrm>
            <a:off x="2945114" y="1757540"/>
            <a:ext cx="201881" cy="302821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95" y="2453790"/>
            <a:ext cx="225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30" y="2994052"/>
            <a:ext cx="225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39" y="3516538"/>
            <a:ext cx="225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66" y="4144849"/>
            <a:ext cx="225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23" y="213204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Diamond Word ( Sport 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1520043"/>
            <a:ext cx="8229600" cy="4958312"/>
          </a:xfrm>
          <a:ln w="76200">
            <a:solidFill>
              <a:srgbClr val="FFFF0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agoy          _ _ _ 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trakae     _ _ _ _ _ 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inkisg      _ _ _ _ _ 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njiupmg  _ _ _ _ _ _ _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abogitn  _ _ _ _ _ _ 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</a:t>
            </a:r>
            <a:r>
              <a:rPr lang="ru-RU" dirty="0"/>
              <a:t>:</a:t>
            </a:r>
            <a:r>
              <a:rPr lang="en-US" dirty="0"/>
              <a:t> (</a:t>
            </a:r>
            <a:r>
              <a:rPr lang="ru-RU" dirty="0"/>
              <a:t>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kiing,</a:t>
            </a:r>
            <a:r>
              <a:rPr lang="ru-RU" dirty="0"/>
              <a:t> </a:t>
            </a:r>
            <a:r>
              <a:rPr lang="en-US" dirty="0"/>
              <a:t>jum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ing, y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dirty="0"/>
              <a:t>ga, ka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/>
              <a:t>ate</a:t>
            </a:r>
            <a:r>
              <a:rPr lang="ru-RU" dirty="0"/>
              <a:t> </a:t>
            </a:r>
            <a:r>
              <a:rPr lang="en-US" dirty="0"/>
              <a:t>,boa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dirty="0"/>
              <a:t>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Ромб 3"/>
          <p:cNvSpPr/>
          <p:nvPr/>
        </p:nvSpPr>
        <p:spPr>
          <a:xfrm>
            <a:off x="2945114" y="1757540"/>
            <a:ext cx="201881" cy="302821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95" y="2453790"/>
            <a:ext cx="225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30" y="2994052"/>
            <a:ext cx="225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39" y="3516538"/>
            <a:ext cx="225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66" y="4144849"/>
            <a:ext cx="225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23" y="213204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75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znanio.ru.10</Template>
  <TotalTime>1255</TotalTime>
  <Words>519</Words>
  <Application>Microsoft Office PowerPoint</Application>
  <PresentationFormat>Экран (4:3)</PresentationFormat>
  <Paragraphs>359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  « Sport and outdoor activities»  «Спорт и занятия на открытом воздухе» Сборник дидактики к УМК “RainbowEnglish» для 8 класса под редакциейО.В. Афанасьевой   </vt:lpstr>
      <vt:lpstr>Wordsearch – Поиск ( 15  слов)</vt:lpstr>
      <vt:lpstr> Key : Wordsearch – Поиск </vt:lpstr>
      <vt:lpstr>Sports Equipment</vt:lpstr>
      <vt:lpstr>Sportswear –Cпортивная одежда </vt:lpstr>
      <vt:lpstr>The birthplace of sports games – Родина спортивных игр</vt:lpstr>
      <vt:lpstr>Symbols of the  Olympics Games in Russia</vt:lpstr>
      <vt:lpstr>Diamond Word ( Sport )</vt:lpstr>
      <vt:lpstr>Diamond Word ( Sport )</vt:lpstr>
      <vt:lpstr>Rebus -1</vt:lpstr>
      <vt:lpstr>Rebus -2</vt:lpstr>
      <vt:lpstr>Rebus -3</vt:lpstr>
      <vt:lpstr>Rebus -4</vt:lpstr>
      <vt:lpstr>Keys</vt:lpstr>
      <vt:lpstr>I am going to give you a talk about ...</vt:lpstr>
      <vt:lpstr>Do you like to play football?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Преподаватель</cp:lastModifiedBy>
  <cp:revision>99</cp:revision>
  <dcterms:created xsi:type="dcterms:W3CDTF">2013-11-19T05:52:05Z</dcterms:created>
  <dcterms:modified xsi:type="dcterms:W3CDTF">2025-11-01T03:40:58Z</dcterms:modified>
</cp:coreProperties>
</file>