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100" d="100"/>
          <a:sy n="100" d="100"/>
        </p:scale>
        <p:origin x="-115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58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25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68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98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6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17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7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6EE9-DBA5-4EA2-82DA-261DCE3B34F6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30CA-8708-4F64-8CA3-0C988B6BA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Детский сад № 271 Краснооктябрьского района Волгограда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6406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Авторское дидактическое пособие для детей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Кто что ест?»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348" y="2708920"/>
            <a:ext cx="6058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Аннотация: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предназначена для детей 3-4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использоваться в непрерывной образовательной деятельности, подгрупповой и индивидуальной работе,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мониторинга.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002974"/>
            <a:ext cx="302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Черникова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И.В., воспитатель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Богачкова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И.П.,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1150" r="18043" b="8057"/>
          <a:stretch/>
        </p:blipFill>
        <p:spPr>
          <a:xfrm>
            <a:off x="1907704" y="4053265"/>
            <a:ext cx="3045296" cy="247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2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10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1247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</a:rPr>
              <a:t>закрепить  знания детей о животных ( где живут и чем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питаются).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822" y="1775487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1. Развивать мышление, внимание, память.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2. Обогащать и формировать словарный запас.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3. Воспитывать желание заботиться о животных.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822" y="30689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Материал: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1.Вырезанные из картона силуэты животных, 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        прикреплённые на прищепки.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2. Круги с изображением продуктов питания животных. 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7354" r="9086" b="19218"/>
          <a:stretch/>
        </p:blipFill>
        <p:spPr>
          <a:xfrm>
            <a:off x="1691680" y="4653136"/>
            <a:ext cx="2937648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4093"/>
          <a:stretch/>
        </p:blipFill>
        <p:spPr>
          <a:xfrm rot="5400000">
            <a:off x="5919255" y="3863429"/>
            <a:ext cx="1602691" cy="3145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106" y="44624"/>
            <a:ext cx="73898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подготовительном этапе воспитатель предлагает рассмотреть игровые круги и картинки животных, рассказать, кого и что они видят, чем питаются.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1вариант игры.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Педагог просит детей покормить зверят, для этого мордочку на прищепке прикрепить к еде на круге. Дети поочередно выполняют задание.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964087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</a:p>
          <a:p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95949"/>
            <a:ext cx="2808313" cy="205370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8369" r="2869" b="1"/>
          <a:stretch/>
        </p:blipFill>
        <p:spPr>
          <a:xfrm rot="323211">
            <a:off x="5433957" y="2543724"/>
            <a:ext cx="2709317" cy="1964939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822">
            <a:off x="1411975" y="2534082"/>
            <a:ext cx="2609597" cy="1957199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0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2 </a:t>
            </a:r>
            <a:r>
              <a:rPr lang="ru-RU" b="1" i="1" dirty="0" smtClean="0"/>
              <a:t>вариант игры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     Воспитатель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задает вопросы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детям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«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Кто из животных любит есть рыбу?»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«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Кто любит косточку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?»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Дети отвечают на вопросы, находят животное и присоединяют его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к продукту питания.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/>
          <a:stretch/>
        </p:blipFill>
        <p:spPr>
          <a:xfrm>
            <a:off x="1267544" y="2180835"/>
            <a:ext cx="3844516" cy="211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3854579" cy="222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9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3 </a:t>
            </a:r>
            <a:r>
              <a:rPr lang="ru-RU" b="1" i="1" dirty="0" smtClean="0"/>
              <a:t>вариант игры: </a:t>
            </a:r>
            <a:endParaRPr lang="ru-RU" b="1" i="1" dirty="0"/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Воспитатель показывает животное 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задает вопросы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детям: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«Что люби есть кошка? Собака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…»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Ребенок, который дает первым правильный ответ, получает право накормить данное животное.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21" y="2304916"/>
            <a:ext cx="3509019" cy="206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14843"/>
          <a:stretch/>
        </p:blipFill>
        <p:spPr>
          <a:xfrm>
            <a:off x="5148064" y="2312159"/>
            <a:ext cx="3519925" cy="206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9"/>
          <a:stretch/>
        </p:blipFill>
        <p:spPr>
          <a:xfrm>
            <a:off x="3286909" y="4581128"/>
            <a:ext cx="364929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09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6206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4 вариант игры.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игровая деятельность.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2964929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7664" y="4773051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– это ведущий вид деятельности детей дошкольного возраста.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не возможна без речевого общения,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грая дети развивают свою речь!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2813"/>
          <a:stretch/>
        </p:blipFill>
        <p:spPr>
          <a:xfrm>
            <a:off x="5004048" y="1521371"/>
            <a:ext cx="3505169" cy="269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67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</TotalTime>
  <Words>287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2025-02-05T17:38:02Z</dcterms:created>
  <dcterms:modified xsi:type="dcterms:W3CDTF">2025-02-10T14:22:14Z</dcterms:modified>
</cp:coreProperties>
</file>