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9" r:id="rId2"/>
    <p:sldId id="260" r:id="rId3"/>
    <p:sldId id="258" r:id="rId4"/>
    <p:sldId id="266" r:id="rId5"/>
    <p:sldId id="262" r:id="rId6"/>
    <p:sldId id="263" r:id="rId7"/>
    <p:sldId id="264" r:id="rId8"/>
    <p:sldId id="265" r:id="rId9"/>
    <p:sldId id="261" r:id="rId10"/>
    <p:sldId id="257" r:id="rId11"/>
    <p:sldId id="271" r:id="rId12"/>
    <p:sldId id="27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2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C327D-FC60-4BB3-9F32-3E0D8425F57D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0AA0-8DB8-45CF-A1FE-2F436D2D4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1083F-2CDA-4306-95DE-A37A9CDB3B36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EAA9-15FA-4144-9D4C-F279929F1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0026F-68C0-40D9-BDAE-D018EDA260BE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D55C5-B6DE-4C1B-9F51-28B6A363B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F0168-F711-44FC-BA54-5E74505DD01B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665E2-0D71-414E-9325-0CC9E2C072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8DD92-9DAC-4867-97B8-31BA333F5343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21E07-7E02-47C4-9F8C-16310202A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E8397-47AA-495A-824A-BD289EF66266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07B85-6201-4F4F-92A0-76DD657D4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89CCB-86FA-41A9-A13B-C94DD7AB17EA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C2620-849B-4B7B-ACA1-B36EB2ECF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EFCE4-7798-435C-ADC6-947A89EDD685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7B5DF-FAD9-45B8-9A9A-567CDCAFE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19ABC-19C2-44E3-9375-068003B0ADBD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CCBC-ADDE-453B-ACBB-ED20A74D8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A57A6-E791-4C0A-8C02-BCE38626CB2F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94080-15FF-4849-8654-E57430F86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CB573-C1F3-47B4-8135-E042961AEA4C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DFCD0-736F-4E43-8E50-C7AF03081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9F06EB-1DDE-4066-B433-52020EF164AA}" type="datetimeFigureOut">
              <a:rPr lang="ru-RU"/>
              <a:pPr>
                <a:defRPr/>
              </a:pPr>
              <a:t>02.05.2013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3022C6-2302-4B45-8A7B-0EC9739CB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6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qwerty1\&#1056;&#1072;&#1073;&#1086;&#1095;&#1080;&#1081;%20&#1089;&#1090;&#1086;&#1083;\Nothing%20is%20forever2.avi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Nothing is forever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5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Recycling is necessary</a:t>
            </a:r>
            <a:endParaRPr lang="ru-RU" dirty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Arial" charset="0"/>
              </a:rPr>
              <a:t>80%                   </a:t>
            </a:r>
            <a:r>
              <a:rPr lang="en-US" smtClean="0">
                <a:latin typeface="Arial" charset="0"/>
              </a:rPr>
              <a:t>paper waste                            4%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>
                <a:latin typeface="Arial" charset="0"/>
              </a:rPr>
              <a:t>                           glass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>
                <a:latin typeface="Arial" charset="0"/>
              </a:rPr>
              <a:t>                           metal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>
                <a:latin typeface="Arial" charset="0"/>
              </a:rPr>
              <a:t>                           plastic</a:t>
            </a:r>
            <a:r>
              <a:rPr lang="ru-RU" smtClean="0">
                <a:latin typeface="Arial" charset="0"/>
              </a:rPr>
              <a:t>                                        </a:t>
            </a:r>
            <a:endParaRPr lang="en-US" smtClean="0">
              <a:latin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5363" name="Рисунок 4" descr="800_0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04847">
            <a:off x="565150" y="2611438"/>
            <a:ext cx="2649538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5" descr="biznes_po_utilizatsii_musora_i_tverdyh_bytovyh_othodov_27034547_1_F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45187">
            <a:off x="5508625" y="2420938"/>
            <a:ext cx="2397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6" descr="otkhodyimg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4214813"/>
            <a:ext cx="2714625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nypics.ru-1839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071770" y="0"/>
            <a:ext cx="607223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 the sentence using Conditional II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44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If people thought about the Earth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c054d7dee3ce99d9d31dc2ffcbad41a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8937"/>
            <a:ext cx="9173175" cy="6886937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1714488"/>
            <a:ext cx="800105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ramond" pitchFamily="18" charset="0"/>
              </a:rPr>
              <a:t>It’s a wonderful world we live in!</a:t>
            </a:r>
          </a:p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ramond" pitchFamily="18" charset="0"/>
              </a:rPr>
              <a:t>let’s save the earth together!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21864369_img272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2714612" y="214290"/>
            <a:ext cx="214314" cy="571480"/>
          </a:xfrm>
          <a:gradFill>
            <a:gsLst>
              <a:gs pos="0">
                <a:schemeClr val="accent1">
                  <a:tint val="1000"/>
                </a:schemeClr>
              </a:gs>
              <a:gs pos="68000">
                <a:schemeClr val="accent1">
                  <a:tint val="77000"/>
                </a:schemeClr>
              </a:gs>
              <a:gs pos="81000">
                <a:schemeClr val="accent1">
                  <a:tint val="79000"/>
                </a:schemeClr>
              </a:gs>
              <a:gs pos="86000">
                <a:schemeClr val="accent1">
                  <a:tint val="73000"/>
                </a:schemeClr>
              </a:gs>
              <a:gs pos="100000">
                <a:schemeClr val="accent1">
                  <a:tint val="35000"/>
                </a:schemeClr>
              </a:gs>
            </a:gsLst>
            <a:lin ang="5400000" scaled="1"/>
          </a:gradFill>
          <a:ln>
            <a:solidFill>
              <a:schemeClr val="accent1">
                <a:shade val="60000"/>
                <a:satMod val="300000"/>
              </a:schemeClr>
            </a:solidFill>
            <a:miter lim="800000"/>
            <a:headEnd/>
            <a:tailEnd/>
          </a:ln>
          <a:effectLst>
            <a:glow rad="63500">
              <a:schemeClr val="accent1">
                <a:tint val="30000"/>
                <a:shade val="95000"/>
                <a:satMod val="300000"/>
                <a:alpha val="5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45720" tIns="45720" rIns="4572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endParaRPr lang="ru-RU" sz="46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 descr="zagrjadnenie-vozdukh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bez-imeni-2_1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0882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8839717185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00x600_1311753534_ammofos-chere-r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9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rgne03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08979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7547acc6f7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411140"/>
            <a:ext cx="4572000" cy="3429001"/>
          </a:xfrm>
          <a:prstGeom prst="rect">
            <a:avLst/>
          </a:prstGeom>
        </p:spPr>
      </p:pic>
      <p:pic>
        <p:nvPicPr>
          <p:cNvPr id="7" name="Рисунок 6" descr="IUCN-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4556099" cy="3429000"/>
          </a:xfrm>
          <a:prstGeom prst="rect">
            <a:avLst/>
          </a:prstGeom>
        </p:spPr>
      </p:pic>
      <p:pic>
        <p:nvPicPr>
          <p:cNvPr id="8" name="Рисунок 7" descr="77483973_Pandasosvoimmaluysho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537601" cy="3453549"/>
          </a:xfrm>
          <a:prstGeom prst="rect">
            <a:avLst/>
          </a:prstGeom>
        </p:spPr>
      </p:pic>
      <p:pic>
        <p:nvPicPr>
          <p:cNvPr id="9" name="Рисунок 8" descr="78117705_large_059694f57ad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0"/>
            <a:ext cx="4572000" cy="3429000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 flipH="1">
            <a:off x="4786314" y="5857891"/>
            <a:ext cx="285752" cy="45083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усо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0"/>
            <a:ext cx="442912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214290"/>
            <a:ext cx="428628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rubbish a big problem in our village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Why is there so much rubbish in our streets and yards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Who takes the rubbish out in your family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 you use bins for it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 you try to throw away less rubbish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How often do you take part in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clean-up days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 you know about recycling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326</TotalTime>
  <Words>116</Words>
  <PresentationFormat>Экран (4:3)</PresentationFormat>
  <Paragraphs>17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Recycling is necessary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qwerty1</cp:lastModifiedBy>
  <cp:revision>39</cp:revision>
  <dcterms:created xsi:type="dcterms:W3CDTF">2012-12-03T15:20:43Z</dcterms:created>
  <dcterms:modified xsi:type="dcterms:W3CDTF">2013-05-02T18:26:53Z</dcterms:modified>
</cp:coreProperties>
</file>