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0" d="100"/>
          <a:sy n="70" d="100"/>
        </p:scale>
        <p:origin x="714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1D8730-E99F-4ACA-A262-7F7D02434A72}" type="datetimeFigureOut">
              <a:rPr lang="ru-RU" smtClean="0"/>
              <a:t>03.09.2018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28BCF0FB-5963-4592-A4C6-302F9B049C2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245285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1D8730-E99F-4ACA-A262-7F7D02434A72}" type="datetimeFigureOut">
              <a:rPr lang="ru-RU" smtClean="0"/>
              <a:t>03.09.2018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28BCF0FB-5963-4592-A4C6-302F9B049C2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9779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1D8730-E99F-4ACA-A262-7F7D02434A72}" type="datetimeFigureOut">
              <a:rPr lang="ru-RU" smtClean="0"/>
              <a:t>03.09.2018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28BCF0FB-5963-4592-A4C6-302F9B049C22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03824315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1D8730-E99F-4ACA-A262-7F7D02434A72}" type="datetimeFigureOut">
              <a:rPr lang="ru-RU" smtClean="0"/>
              <a:t>03.09.2018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28BCF0FB-5963-4592-A4C6-302F9B049C2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2715862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1D8730-E99F-4ACA-A262-7F7D02434A72}" type="datetimeFigureOut">
              <a:rPr lang="ru-RU" smtClean="0"/>
              <a:t>03.09.2018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28BCF0FB-5963-4592-A4C6-302F9B049C22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50721814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1D8730-E99F-4ACA-A262-7F7D02434A72}" type="datetimeFigureOut">
              <a:rPr lang="ru-RU" smtClean="0"/>
              <a:t>03.09.2018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28BCF0FB-5963-4592-A4C6-302F9B049C2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6507077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1D8730-E99F-4ACA-A262-7F7D02434A72}" type="datetimeFigureOut">
              <a:rPr lang="ru-RU" smtClean="0"/>
              <a:t>03.09.2018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BCF0FB-5963-4592-A4C6-302F9B049C2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8950091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1D8730-E99F-4ACA-A262-7F7D02434A72}" type="datetimeFigureOut">
              <a:rPr lang="ru-RU" smtClean="0"/>
              <a:t>03.09.2018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BCF0FB-5963-4592-A4C6-302F9B049C2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134508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1D8730-E99F-4ACA-A262-7F7D02434A72}" type="datetimeFigureOut">
              <a:rPr lang="ru-RU" smtClean="0"/>
              <a:t>03.09.2018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BCF0FB-5963-4592-A4C6-302F9B049C2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048705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1D8730-E99F-4ACA-A262-7F7D02434A72}" type="datetimeFigureOut">
              <a:rPr lang="ru-RU" smtClean="0"/>
              <a:t>03.09.2018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28BCF0FB-5963-4592-A4C6-302F9B049C2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842838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1D8730-E99F-4ACA-A262-7F7D02434A72}" type="datetimeFigureOut">
              <a:rPr lang="ru-RU" smtClean="0"/>
              <a:t>03.09.2018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28BCF0FB-5963-4592-A4C6-302F9B049C2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554751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1D8730-E99F-4ACA-A262-7F7D02434A72}" type="datetimeFigureOut">
              <a:rPr lang="ru-RU" smtClean="0"/>
              <a:t>03.09.2018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28BCF0FB-5963-4592-A4C6-302F9B049C2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839495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1D8730-E99F-4ACA-A262-7F7D02434A72}" type="datetimeFigureOut">
              <a:rPr lang="ru-RU" smtClean="0"/>
              <a:t>03.09.2018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BCF0FB-5963-4592-A4C6-302F9B049C2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204189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1D8730-E99F-4ACA-A262-7F7D02434A72}" type="datetimeFigureOut">
              <a:rPr lang="ru-RU" smtClean="0"/>
              <a:t>03.09.2018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BCF0FB-5963-4592-A4C6-302F9B049C2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178907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1D8730-E99F-4ACA-A262-7F7D02434A72}" type="datetimeFigureOut">
              <a:rPr lang="ru-RU" smtClean="0"/>
              <a:t>03.09.2018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BCF0FB-5963-4592-A4C6-302F9B049C2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967925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1D8730-E99F-4ACA-A262-7F7D02434A72}" type="datetimeFigureOut">
              <a:rPr lang="ru-RU" smtClean="0"/>
              <a:t>03.09.2018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28BCF0FB-5963-4592-A4C6-302F9B049C2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488949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1D8730-E99F-4ACA-A262-7F7D02434A72}" type="datetimeFigureOut">
              <a:rPr lang="ru-RU" smtClean="0"/>
              <a:t>03.09.2018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28BCF0FB-5963-4592-A4C6-302F9B049C2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483369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439088" y="699448"/>
            <a:ext cx="8915399" cy="2262781"/>
          </a:xfrm>
        </p:spPr>
        <p:txBody>
          <a:bodyPr>
            <a:normAutofit/>
          </a:bodyPr>
          <a:lstStyle/>
          <a:p>
            <a:r>
              <a:rPr lang="ru-RU" sz="7200" b="1" dirty="0" smtClean="0">
                <a:solidFill>
                  <a:srgbClr val="C00000"/>
                </a:solidFill>
              </a:rPr>
              <a:t>Город «Ребусов»</a:t>
            </a:r>
            <a:endParaRPr lang="ru-RU" sz="7200" b="1" dirty="0">
              <a:solidFill>
                <a:srgbClr val="C0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439087" y="4272412"/>
            <a:ext cx="8915399" cy="1126283"/>
          </a:xfrm>
        </p:spPr>
        <p:txBody>
          <a:bodyPr>
            <a:normAutofit/>
          </a:bodyPr>
          <a:lstStyle/>
          <a:p>
            <a:r>
              <a:rPr lang="ru-RU" sz="3200" b="1" i="1" dirty="0">
                <a:solidFill>
                  <a:schemeClr val="accent3"/>
                </a:solidFill>
              </a:rPr>
              <a:t>За каждый правильно отгаданный ребус отряд получает 1 балл.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259" y="0"/>
            <a:ext cx="2358875" cy="296222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0013893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>
            <a:normAutofit/>
          </a:bodyPr>
          <a:lstStyle/>
          <a:p>
            <a:r>
              <a:rPr lang="ru-RU" sz="6000" b="1" dirty="0" smtClean="0">
                <a:solidFill>
                  <a:srgbClr val="C00000"/>
                </a:solidFill>
              </a:rPr>
              <a:t>         Что это?</a:t>
            </a:r>
            <a:endParaRPr lang="ru-RU" sz="6000" b="1" dirty="0">
              <a:solidFill>
                <a:srgbClr val="C00000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077632" y="2702256"/>
            <a:ext cx="10622089" cy="389748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34725" y="0"/>
            <a:ext cx="2274364" cy="285610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2474358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000" b="1" dirty="0" smtClean="0">
                <a:solidFill>
                  <a:srgbClr val="C00000"/>
                </a:solidFill>
              </a:rPr>
              <a:t>          Что это?</a:t>
            </a:r>
            <a:endParaRPr lang="ru-RU" sz="6000" b="1" dirty="0">
              <a:solidFill>
                <a:srgbClr val="C00000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269242" y="2497540"/>
            <a:ext cx="10641709" cy="359362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64139" y="-7533"/>
            <a:ext cx="2124260" cy="266760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7439717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000" b="1" dirty="0" smtClean="0">
                <a:solidFill>
                  <a:srgbClr val="C00000"/>
                </a:solidFill>
              </a:rPr>
              <a:t>          Что это?</a:t>
            </a:r>
            <a:endParaRPr lang="ru-RU" sz="6000" b="1" dirty="0">
              <a:solidFill>
                <a:srgbClr val="C00000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970756" y="2481943"/>
            <a:ext cx="9533856" cy="357284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69137" y="-38438"/>
            <a:ext cx="2075192" cy="260598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8196236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000" b="1" dirty="0" smtClean="0">
                <a:solidFill>
                  <a:srgbClr val="C00000"/>
                </a:solidFill>
              </a:rPr>
              <a:t>            Что это?</a:t>
            </a:r>
            <a:endParaRPr lang="ru-RU" sz="6000" b="1" dirty="0">
              <a:solidFill>
                <a:srgbClr val="C00000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535277" y="2428238"/>
            <a:ext cx="9969335" cy="388501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37272" y="0"/>
            <a:ext cx="2089893" cy="2624447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046414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000" b="1" dirty="0" smtClean="0">
                <a:solidFill>
                  <a:srgbClr val="C00000"/>
                </a:solidFill>
              </a:rPr>
              <a:t>            Что это?</a:t>
            </a:r>
            <a:endParaRPr lang="ru-RU" sz="6000" b="1" dirty="0">
              <a:solidFill>
                <a:srgbClr val="C00000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581154" y="2465638"/>
            <a:ext cx="9923458" cy="410102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91650" y="-44814"/>
            <a:ext cx="2085347" cy="261873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1932711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000" b="1" dirty="0" smtClean="0">
                <a:solidFill>
                  <a:srgbClr val="C00000"/>
                </a:solidFill>
              </a:rPr>
              <a:t>Молодцы!</a:t>
            </a:r>
            <a:endParaRPr lang="ru-RU" sz="6000" b="1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889462" y="3798627"/>
            <a:ext cx="8915400" cy="3777622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solidFill>
                  <a:srgbClr val="C00000"/>
                </a:solidFill>
              </a:rPr>
              <a:t>Удачи в игре!</a:t>
            </a:r>
            <a:endParaRPr lang="ru-RU" sz="4000" b="1" dirty="0">
              <a:solidFill>
                <a:srgbClr val="C0000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48768" y="509947"/>
            <a:ext cx="4733544" cy="594429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377205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theme1.xml><?xml version="1.0" encoding="utf-8"?>
<a:theme xmlns:a="http://schemas.openxmlformats.org/drawingml/2006/main" name="Легкий дым">
  <a:themeElements>
    <a:clrScheme name="Легкий дым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Легкий дым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Легкий дым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34</TotalTime>
  <Words>40</Words>
  <Application>Microsoft Office PowerPoint</Application>
  <PresentationFormat>Широкоэкранный</PresentationFormat>
  <Paragraphs>9</Paragraphs>
  <Slides>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11" baseType="lpstr">
      <vt:lpstr>Arial</vt:lpstr>
      <vt:lpstr>Century Gothic</vt:lpstr>
      <vt:lpstr>Wingdings 3</vt:lpstr>
      <vt:lpstr>Легкий дым</vt:lpstr>
      <vt:lpstr>Город «Ребусов»</vt:lpstr>
      <vt:lpstr>         Что это?</vt:lpstr>
      <vt:lpstr>          Что это?</vt:lpstr>
      <vt:lpstr>          Что это?</vt:lpstr>
      <vt:lpstr>            Что это?</vt:lpstr>
      <vt:lpstr>            Что это?</vt:lpstr>
      <vt:lpstr>Молодцы!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Город «Ребусов»</dc:title>
  <dc:creator>user</dc:creator>
  <cp:lastModifiedBy>user</cp:lastModifiedBy>
  <cp:revision>4</cp:revision>
  <dcterms:created xsi:type="dcterms:W3CDTF">2018-09-03T19:03:56Z</dcterms:created>
  <dcterms:modified xsi:type="dcterms:W3CDTF">2018-09-03T19:38:21Z</dcterms:modified>
</cp:coreProperties>
</file>