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s/slide19.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theme/theme1.xml" ContentType="application/vnd.openxmlformats-officedocument.theme+xml"/>
  <Default Extension="jpeg" ContentType="image/jpeg"/>
  <Override PartName="/ppt/slideLayouts/slideLayout2.xml" ContentType="application/vnd.openxmlformats-officedocument.presentationml.slideLayout+xml"/>
  <Override PartName="/ppt/slideLayouts/slideLayout3.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sldIdLst>
    <p:sldId id="256" r:id="rId2"/>
    <p:sldId id="257" r:id="rId3"/>
    <p:sldId id="283" r:id="rId4"/>
    <p:sldId id="284" r:id="rId5"/>
    <p:sldId id="260" r:id="rId6"/>
    <p:sldId id="262" r:id="rId7"/>
    <p:sldId id="264" r:id="rId8"/>
    <p:sldId id="266" r:id="rId9"/>
    <p:sldId id="268" r:id="rId10"/>
    <p:sldId id="270" r:id="rId11"/>
    <p:sldId id="271" r:id="rId12"/>
    <p:sldId id="273" r:id="rId13"/>
    <p:sldId id="275" r:id="rId14"/>
    <p:sldId id="280" r:id="rId15"/>
    <p:sldId id="276" r:id="rId16"/>
    <p:sldId id="277" r:id="rId17"/>
    <p:sldId id="278" r:id="rId18"/>
    <p:sldId id="281" r:id="rId19"/>
    <p:sldId id="282" r:id="rId20"/>
    <p:sldId id="279" r:id="rId21"/>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110" d="100"/>
          <a:sy n="110" d="100"/>
        </p:scale>
        <p:origin x="-1644" y="-90"/>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slide" Target="slides/slide20.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viewProps" Target="viewProps.xml"/><Relationship Id="rId10" Type="http://schemas.openxmlformats.org/officeDocument/2006/relationships/slide" Target="slides/slide9.xml"/><Relationship Id="rId19" Type="http://schemas.openxmlformats.org/officeDocument/2006/relationships/slide" Target="slides/slide18.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presProps" Target="presProp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Титульный слайд">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5349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29" name="Заголовок 28"/>
          <p:cNvSpPr>
            <a:spLocks noGrp="1"/>
          </p:cNvSpPr>
          <p:nvPr>
            <p:ph type="ctrTitle"/>
          </p:nvPr>
        </p:nvSpPr>
        <p:spPr>
          <a:xfrm>
            <a:off x="381000" y="4853411"/>
            <a:ext cx="8458200" cy="1222375"/>
          </a:xfrm>
        </p:spPr>
        <p:txBody>
          <a:bodyPr anchor="t"/>
          <a:lstStyle/>
          <a:p>
            <a:r>
              <a:rPr kumimoji="0" lang="ru-RU" smtClean="0"/>
              <a:t>Образец заголовка</a:t>
            </a:r>
            <a:endParaRPr kumimoji="0" lang="en-US"/>
          </a:p>
        </p:txBody>
      </p:sp>
      <p:sp>
        <p:nvSpPr>
          <p:cNvPr id="9" name="Подзаголовок 8"/>
          <p:cNvSpPr>
            <a:spLocks noGrp="1"/>
          </p:cNvSpPr>
          <p:nvPr>
            <p:ph type="subTitle" idx="1"/>
          </p:nvPr>
        </p:nvSpPr>
        <p:spPr>
          <a:xfrm>
            <a:off x="381000" y="3886200"/>
            <a:ext cx="8458200" cy="914400"/>
          </a:xfrm>
        </p:spPr>
        <p:txBody>
          <a:bodyPr anchor="b"/>
          <a:lstStyle>
            <a:lvl1pPr marL="0" indent="0" algn="l">
              <a:buNone/>
              <a:defRPr sz="2400">
                <a:solidFill>
                  <a:schemeClr val="tx2">
                    <a:shade val="75000"/>
                  </a:schemeClr>
                </a:solidFill>
              </a:defRPr>
            </a:lvl1pPr>
            <a:lvl2pPr marL="457200" indent="0" algn="ctr">
              <a:buNone/>
            </a:lvl2pPr>
            <a:lvl3pPr marL="914400" indent="0" algn="ctr">
              <a:buNone/>
            </a:lvl3pPr>
            <a:lvl4pPr marL="1371600" indent="0" algn="ctr">
              <a:buNone/>
            </a:lvl4pPr>
            <a:lvl5pPr marL="1828800" indent="0" algn="ctr">
              <a:buNone/>
            </a:lvl5pPr>
            <a:lvl6pPr marL="2286000" indent="0" algn="ctr">
              <a:buNone/>
            </a:lvl6pPr>
            <a:lvl7pPr marL="2743200" indent="0" algn="ctr">
              <a:buNone/>
            </a:lvl7pPr>
            <a:lvl8pPr marL="3200400" indent="0" algn="ctr">
              <a:buNone/>
            </a:lvl8pPr>
            <a:lvl9pPr marL="3657600" indent="0" algn="ctr">
              <a:buNone/>
            </a:lvl9pPr>
          </a:lstStyle>
          <a:p>
            <a:r>
              <a:rPr kumimoji="0" lang="ru-RU" smtClean="0"/>
              <a:t>Образец подзаголовка</a:t>
            </a:r>
            <a:endParaRPr kumimoji="0" lang="en-US"/>
          </a:p>
        </p:txBody>
      </p:sp>
      <p:sp>
        <p:nvSpPr>
          <p:cNvPr id="16" name="Дата 15"/>
          <p:cNvSpPr>
            <a:spLocks noGrp="1"/>
          </p:cNvSpPr>
          <p:nvPr>
            <p:ph type="dt" sz="half" idx="10"/>
          </p:nvPr>
        </p:nvSpPr>
        <p:spPr/>
        <p:txBody>
          <a:bodyPr/>
          <a:lstStyle/>
          <a:p>
            <a:fld id="{605CBDE2-4867-443B-B41C-7028CAA8AC53}" type="datetimeFigureOut">
              <a:rPr lang="ru-RU" smtClean="0"/>
              <a:pPr/>
              <a:t>28.03.2016</a:t>
            </a:fld>
            <a:endParaRPr lang="ru-RU"/>
          </a:p>
        </p:txBody>
      </p:sp>
      <p:sp>
        <p:nvSpPr>
          <p:cNvPr id="2" name="Нижний колонтитул 1"/>
          <p:cNvSpPr>
            <a:spLocks noGrp="1"/>
          </p:cNvSpPr>
          <p:nvPr>
            <p:ph type="ftr" sz="quarter" idx="11"/>
          </p:nvPr>
        </p:nvSpPr>
        <p:spPr/>
        <p:txBody>
          <a:bodyPr/>
          <a:lstStyle/>
          <a:p>
            <a:endParaRPr lang="ru-RU"/>
          </a:p>
        </p:txBody>
      </p:sp>
      <p:sp>
        <p:nvSpPr>
          <p:cNvPr id="15" name="Номер слайда 14"/>
          <p:cNvSpPr>
            <a:spLocks noGrp="1"/>
          </p:cNvSpPr>
          <p:nvPr>
            <p:ph type="sldNum" sz="quarter" idx="12"/>
          </p:nvPr>
        </p:nvSpPr>
        <p:spPr>
          <a:xfrm>
            <a:off x="8229600" y="6473952"/>
            <a:ext cx="758952" cy="246888"/>
          </a:xfrm>
        </p:spPr>
        <p:txBody>
          <a:bodyPr/>
          <a:lstStyle/>
          <a:p>
            <a:fld id="{85018E5B-3B53-4783-BD75-C36963FB235F}"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05CBDE2-4867-443B-B41C-7028CAA8AC53}" type="datetimeFigureOut">
              <a:rPr lang="ru-RU" smtClean="0"/>
              <a:pPr/>
              <a:t>28.03.2016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018E5B-3B53-4783-BD75-C36963FB235F}"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showMasterSp="0"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858000" y="549276"/>
            <a:ext cx="1828800" cy="5851525"/>
          </a:xfrm>
        </p:spPr>
        <p:txBody>
          <a:bodyPr vert="eaVert"/>
          <a:lstStyle/>
          <a:p>
            <a:r>
              <a:rPr kumimoji="0" lang="ru-RU" smtClean="0"/>
              <a:t>Образец заголовка</a:t>
            </a:r>
            <a:endParaRPr kumimoji="0" lang="en-US"/>
          </a:p>
        </p:txBody>
      </p:sp>
      <p:sp>
        <p:nvSpPr>
          <p:cNvPr id="3" name="Вертикальный текст 2"/>
          <p:cNvSpPr>
            <a:spLocks noGrp="1"/>
          </p:cNvSpPr>
          <p:nvPr>
            <p:ph type="body" orient="vert" idx="1"/>
          </p:nvPr>
        </p:nvSpPr>
        <p:spPr>
          <a:xfrm>
            <a:off x="457200" y="549276"/>
            <a:ext cx="6248400" cy="5851525"/>
          </a:xfrm>
        </p:spPr>
        <p:txBody>
          <a:bodyPr vert="eaVert"/>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4" name="Дата 3"/>
          <p:cNvSpPr>
            <a:spLocks noGrp="1"/>
          </p:cNvSpPr>
          <p:nvPr>
            <p:ph type="dt" sz="half" idx="10"/>
          </p:nvPr>
        </p:nvSpPr>
        <p:spPr/>
        <p:txBody>
          <a:bodyPr/>
          <a:lstStyle/>
          <a:p>
            <a:fld id="{605CBDE2-4867-443B-B41C-7028CAA8AC53}" type="datetimeFigureOut">
              <a:rPr lang="ru-RU" smtClean="0"/>
              <a:pPr/>
              <a:t>28.03.2016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018E5B-3B53-4783-BD75-C36963FB235F}"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2" name="Заголовок 21"/>
          <p:cNvSpPr>
            <a:spLocks noGrp="1"/>
          </p:cNvSpPr>
          <p:nvPr>
            <p:ph type="title"/>
          </p:nvPr>
        </p:nvSpPr>
        <p:spPr/>
        <p:txBody>
          <a:bodyPr/>
          <a:lstStyle/>
          <a:p>
            <a:r>
              <a:rPr kumimoji="0" lang="ru-RU" smtClean="0"/>
              <a:t>Образец заголовка</a:t>
            </a:r>
            <a:endParaRPr kumimoji="0" lang="en-US"/>
          </a:p>
        </p:txBody>
      </p:sp>
      <p:sp>
        <p:nvSpPr>
          <p:cNvPr id="27" name="Содержимое 26"/>
          <p:cNvSpPr>
            <a:spLocks noGrp="1"/>
          </p:cNvSpPr>
          <p:nvPr>
            <p:ph idx="1"/>
          </p:nvPr>
        </p:nvSpPr>
        <p:spPr/>
        <p:txBody>
          <a:body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605CBDE2-4867-443B-B41C-7028CAA8AC53}" type="datetimeFigureOut">
              <a:rPr lang="ru-RU" smtClean="0"/>
              <a:pPr/>
              <a:t>28.03.2016</a:t>
            </a:fld>
            <a:endParaRPr lang="ru-RU"/>
          </a:p>
        </p:txBody>
      </p:sp>
      <p:sp>
        <p:nvSpPr>
          <p:cNvPr id="19" name="Нижний колонтитул 18"/>
          <p:cNvSpPr>
            <a:spLocks noGrp="1"/>
          </p:cNvSpPr>
          <p:nvPr>
            <p:ph type="ftr" sz="quarter" idx="11"/>
          </p:nvPr>
        </p:nvSpPr>
        <p:spPr>
          <a:xfrm>
            <a:off x="3581400" y="76200"/>
            <a:ext cx="2895600" cy="288925"/>
          </a:xfrm>
        </p:spPr>
        <p:txBody>
          <a:bodyPr/>
          <a:lstStyle/>
          <a:p>
            <a:endParaRPr lang="ru-RU"/>
          </a:p>
        </p:txBody>
      </p:sp>
      <p:sp>
        <p:nvSpPr>
          <p:cNvPr id="16" name="Номер слайда 15"/>
          <p:cNvSpPr>
            <a:spLocks noGrp="1"/>
          </p:cNvSpPr>
          <p:nvPr>
            <p:ph type="sldNum" sz="quarter" idx="12"/>
          </p:nvPr>
        </p:nvSpPr>
        <p:spPr>
          <a:xfrm>
            <a:off x="8229600" y="6473952"/>
            <a:ext cx="758952" cy="246888"/>
          </a:xfrm>
        </p:spPr>
        <p:txBody>
          <a:bodyPr/>
          <a:lstStyle/>
          <a:p>
            <a:fld id="{85018E5B-3B53-4783-BD75-C36963FB235F}"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type="secHead" preserve="1">
  <p:cSld name="Заголовок раздела">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3444902"/>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6" name="Текст 5"/>
          <p:cNvSpPr>
            <a:spLocks noGrp="1"/>
          </p:cNvSpPr>
          <p:nvPr>
            <p:ph type="body" idx="1"/>
          </p:nvPr>
        </p:nvSpPr>
        <p:spPr>
          <a:xfrm>
            <a:off x="381000" y="1676400"/>
            <a:ext cx="8458200" cy="1219200"/>
          </a:xfrm>
        </p:spPr>
        <p:txBody>
          <a:bodyPr anchor="b"/>
          <a:lstStyle>
            <a:lvl1pPr marL="0" indent="0" algn="r">
              <a:buNone/>
              <a:defRPr sz="2000">
                <a:solidFill>
                  <a:schemeClr val="tx2">
                    <a:shade val="75000"/>
                  </a:schemeClr>
                </a:solidFill>
              </a:defRPr>
            </a:lvl1pPr>
            <a:lvl2pPr>
              <a:buNone/>
              <a:defRPr sz="1800">
                <a:solidFill>
                  <a:schemeClr val="tx1">
                    <a:tint val="75000"/>
                  </a:schemeClr>
                </a:solidFill>
              </a:defRPr>
            </a:lvl2pPr>
            <a:lvl3pPr>
              <a:buNone/>
              <a:defRPr sz="1600">
                <a:solidFill>
                  <a:schemeClr val="tx1">
                    <a:tint val="75000"/>
                  </a:schemeClr>
                </a:solidFill>
              </a:defRPr>
            </a:lvl3pPr>
            <a:lvl4pPr>
              <a:buNone/>
              <a:defRPr sz="1400">
                <a:solidFill>
                  <a:schemeClr val="tx1">
                    <a:tint val="75000"/>
                  </a:schemeClr>
                </a:solidFill>
              </a:defRPr>
            </a:lvl4pPr>
            <a:lvl5pPr>
              <a:buNone/>
              <a:defRPr sz="1400">
                <a:solidFill>
                  <a:schemeClr val="tx1">
                    <a:tint val="75000"/>
                  </a:schemeClr>
                </a:solidFill>
              </a:defRPr>
            </a:lvl5pPr>
          </a:lstStyle>
          <a:p>
            <a:pPr lvl="0" eaLnBrk="1" latinLnBrk="0" hangingPunct="1"/>
            <a:r>
              <a:rPr kumimoji="0" lang="ru-RU" smtClean="0"/>
              <a:t>Образец текста</a:t>
            </a:r>
          </a:p>
        </p:txBody>
      </p:sp>
      <p:sp>
        <p:nvSpPr>
          <p:cNvPr id="19" name="Дата 18"/>
          <p:cNvSpPr>
            <a:spLocks noGrp="1"/>
          </p:cNvSpPr>
          <p:nvPr>
            <p:ph type="dt" sz="half" idx="10"/>
          </p:nvPr>
        </p:nvSpPr>
        <p:spPr/>
        <p:txBody>
          <a:bodyPr/>
          <a:lstStyle/>
          <a:p>
            <a:fld id="{605CBDE2-4867-443B-B41C-7028CAA8AC53}" type="datetimeFigureOut">
              <a:rPr lang="ru-RU" smtClean="0"/>
              <a:pPr/>
              <a:t>28.03.2016</a:t>
            </a:fld>
            <a:endParaRPr lang="ru-RU"/>
          </a:p>
        </p:txBody>
      </p:sp>
      <p:sp>
        <p:nvSpPr>
          <p:cNvPr id="11" name="Нижний колонтитул 10"/>
          <p:cNvSpPr>
            <a:spLocks noGrp="1"/>
          </p:cNvSpPr>
          <p:nvPr>
            <p:ph type="ftr" sz="quarter" idx="11"/>
          </p:nvPr>
        </p:nvSpPr>
        <p:spPr/>
        <p:txBody>
          <a:bodyPr/>
          <a:lstStyle/>
          <a:p>
            <a:endParaRPr lang="ru-RU"/>
          </a:p>
        </p:txBody>
      </p:sp>
      <p:sp>
        <p:nvSpPr>
          <p:cNvPr id="16" name="Номер слайда 15"/>
          <p:cNvSpPr>
            <a:spLocks noGrp="1"/>
          </p:cNvSpPr>
          <p:nvPr>
            <p:ph type="sldNum" sz="quarter" idx="12"/>
          </p:nvPr>
        </p:nvSpPr>
        <p:spPr/>
        <p:txBody>
          <a:bodyPr/>
          <a:lstStyle/>
          <a:p>
            <a:fld id="{85018E5B-3B53-4783-BD75-C36963FB235F}" type="slidenum">
              <a:rPr lang="ru-RU" smtClean="0"/>
              <a:pPr/>
              <a:t>‹#›</a:t>
            </a:fld>
            <a:endParaRPr lang="ru-RU"/>
          </a:p>
        </p:txBody>
      </p:sp>
      <p:sp>
        <p:nvSpPr>
          <p:cNvPr id="8" name="Заголовок 7"/>
          <p:cNvSpPr>
            <a:spLocks noGrp="1"/>
          </p:cNvSpPr>
          <p:nvPr>
            <p:ph type="title"/>
          </p:nvPr>
        </p:nvSpPr>
        <p:spPr>
          <a:xfrm>
            <a:off x="180475" y="2947085"/>
            <a:ext cx="8686800" cy="1184825"/>
          </a:xfrm>
        </p:spPr>
        <p:txBody>
          <a:bodyPr rtlCol="0" anchor="t"/>
          <a:lstStyle>
            <a:lvl1pPr algn="r">
              <a:defRPr/>
            </a:lvl1pPr>
          </a:lstStyle>
          <a:p>
            <a:r>
              <a:rPr kumimoji="0" lang="ru-RU" smtClean="0"/>
              <a:t>Образец заголовка</a:t>
            </a:r>
            <a:endParaRPr kumimoji="0" lang="en-US"/>
          </a:p>
        </p:txBody>
      </p:sp>
    </p:spTree>
  </p:cSld>
  <p:clrMapOvr>
    <a:overrideClrMapping bg1="dk1" tx1="lt1" bg2="dk2" tx2="lt2" accent1="accent1" accent2="accent2" accent3="accent3" accent4="accent4" accent5="accent5" accent6="accent6" hlink="hlink" folHlink="folHlink"/>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0" name="Заголовок 1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4" name="Содержимое 13"/>
          <p:cNvSpPr>
            <a:spLocks noGrp="1"/>
          </p:cNvSpPr>
          <p:nvPr>
            <p:ph sz="half" idx="1"/>
          </p:nvPr>
        </p:nvSpPr>
        <p:spPr>
          <a:xfrm>
            <a:off x="304800" y="1600200"/>
            <a:ext cx="41910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3" name="Содержимое 12"/>
          <p:cNvSpPr>
            <a:spLocks noGrp="1"/>
          </p:cNvSpPr>
          <p:nvPr>
            <p:ph sz="half" idx="2"/>
          </p:nvPr>
        </p:nvSpPr>
        <p:spPr>
          <a:xfrm>
            <a:off x="4648200" y="1600200"/>
            <a:ext cx="4343400" cy="4724400"/>
          </a:xfrm>
        </p:spPr>
        <p:txBody>
          <a:bodyPr/>
          <a:lstStyle>
            <a:lvl1pPr>
              <a:defRPr sz="2800"/>
            </a:lvl1pPr>
            <a:lvl2pPr>
              <a:defRPr sz="2400"/>
            </a:lvl2pPr>
            <a:lvl3pPr>
              <a:defRPr sz="2000"/>
            </a:lvl3pPr>
            <a:lvl4pPr>
              <a:defRPr sz="1800"/>
            </a:lvl4pPr>
            <a:lvl5pPr>
              <a:defRPr sz="18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1" name="Дата 20"/>
          <p:cNvSpPr>
            <a:spLocks noGrp="1"/>
          </p:cNvSpPr>
          <p:nvPr>
            <p:ph type="dt" sz="half" idx="10"/>
          </p:nvPr>
        </p:nvSpPr>
        <p:spPr/>
        <p:txBody>
          <a:bodyPr/>
          <a:lstStyle/>
          <a:p>
            <a:fld id="{605CBDE2-4867-443B-B41C-7028CAA8AC53}" type="datetimeFigureOut">
              <a:rPr lang="ru-RU" smtClean="0"/>
              <a:pPr/>
              <a:t>28.03.2016</a:t>
            </a:fld>
            <a:endParaRPr lang="ru-RU"/>
          </a:p>
        </p:txBody>
      </p:sp>
      <p:sp>
        <p:nvSpPr>
          <p:cNvPr id="10" name="Нижний колонтитул 9"/>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85018E5B-3B53-4783-BD75-C36963FB235F}"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type="twoTxTwoObj" preserve="1">
  <p:cSld name="Сравнение">
    <p:spTree>
      <p:nvGrpSpPr>
        <p:cNvPr id="1" name=""/>
        <p:cNvGrpSpPr/>
        <p:nvPr/>
      </p:nvGrpSpPr>
      <p:grpSpPr>
        <a:xfrm>
          <a:off x="0" y="0"/>
          <a:ext cx="0" cy="0"/>
          <a:chOff x="0" y="0"/>
          <a:chExt cx="0" cy="0"/>
        </a:xfrm>
      </p:grpSpPr>
      <p:sp>
        <p:nvSpPr>
          <p:cNvPr id="29" name="Заголовок 28"/>
          <p:cNvSpPr>
            <a:spLocks noGrp="1"/>
          </p:cNvSpPr>
          <p:nvPr>
            <p:ph type="title"/>
          </p:nvPr>
        </p:nvSpPr>
        <p:spPr>
          <a:xfrm>
            <a:off x="304800" y="5410200"/>
            <a:ext cx="8610600" cy="882650"/>
          </a:xfrm>
        </p:spPr>
        <p:txBody>
          <a:bodyPr anchor="ctr"/>
          <a:lstStyle>
            <a:lvl1pPr>
              <a:defRPr/>
            </a:lvl1pPr>
          </a:lstStyle>
          <a:p>
            <a:r>
              <a:rPr kumimoji="0" lang="ru-RU" smtClean="0"/>
              <a:t>Образец заголовка</a:t>
            </a:r>
            <a:endParaRPr kumimoji="0" lang="en-US"/>
          </a:p>
        </p:txBody>
      </p:sp>
      <p:sp>
        <p:nvSpPr>
          <p:cNvPr id="13" name="Текст 12"/>
          <p:cNvSpPr>
            <a:spLocks noGrp="1"/>
          </p:cNvSpPr>
          <p:nvPr>
            <p:ph type="body" idx="1"/>
          </p:nvPr>
        </p:nvSpPr>
        <p:spPr>
          <a:xfrm>
            <a:off x="281444" y="666750"/>
            <a:ext cx="4290556"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25" name="Текст 24"/>
          <p:cNvSpPr>
            <a:spLocks noGrp="1"/>
          </p:cNvSpPr>
          <p:nvPr>
            <p:ph type="body" sz="half" idx="3"/>
          </p:nvPr>
        </p:nvSpPr>
        <p:spPr>
          <a:xfrm>
            <a:off x="4645025" y="666750"/>
            <a:ext cx="4292241" cy="639762"/>
          </a:xfrm>
        </p:spPr>
        <p:txBody>
          <a:bodyPr anchor="ctr"/>
          <a:lstStyle>
            <a:lvl1pPr marL="0" indent="0">
              <a:buNone/>
              <a:defRPr sz="1800" b="0" cap="all" baseline="0">
                <a:solidFill>
                  <a:schemeClr val="accent1">
                    <a:shade val="50000"/>
                  </a:schemeClr>
                </a:solidFill>
                <a:latin typeface="+mj-lt"/>
                <a:ea typeface="+mj-ea"/>
                <a:cs typeface="+mj-cs"/>
              </a:defRPr>
            </a:lvl1pPr>
            <a:lvl2pPr>
              <a:buNone/>
              <a:defRPr sz="2000" b="1"/>
            </a:lvl2pPr>
            <a:lvl3pPr>
              <a:buNone/>
              <a:defRPr sz="1800" b="1"/>
            </a:lvl3pPr>
            <a:lvl4pPr>
              <a:buNone/>
              <a:defRPr sz="1600" b="1"/>
            </a:lvl4pPr>
            <a:lvl5pPr>
              <a:buNone/>
              <a:defRPr sz="1600" b="1"/>
            </a:lvl5pPr>
          </a:lstStyle>
          <a:p>
            <a:pPr lvl="0" eaLnBrk="1" latinLnBrk="0" hangingPunct="1"/>
            <a:r>
              <a:rPr kumimoji="0" lang="ru-RU" smtClean="0"/>
              <a:t>Образец текста</a:t>
            </a:r>
          </a:p>
        </p:txBody>
      </p:sp>
      <p:sp>
        <p:nvSpPr>
          <p:cNvPr id="4" name="Содержимое 3"/>
          <p:cNvSpPr>
            <a:spLocks noGrp="1"/>
          </p:cNvSpPr>
          <p:nvPr>
            <p:ph sz="quarter" idx="2"/>
          </p:nvPr>
        </p:nvSpPr>
        <p:spPr>
          <a:xfrm>
            <a:off x="281444" y="1316037"/>
            <a:ext cx="429055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8" name="Содержимое 27"/>
          <p:cNvSpPr>
            <a:spLocks noGrp="1"/>
          </p:cNvSpPr>
          <p:nvPr>
            <p:ph sz="quarter" idx="4"/>
          </p:nvPr>
        </p:nvSpPr>
        <p:spPr>
          <a:xfrm>
            <a:off x="4648730" y="1316037"/>
            <a:ext cx="4288536" cy="3941763"/>
          </a:xfrm>
        </p:spPr>
        <p:txBody>
          <a:bodyPr/>
          <a:lstStyle>
            <a:lvl1pPr>
              <a:defRPr sz="2400"/>
            </a:lvl1pPr>
            <a:lvl2pPr>
              <a:defRPr sz="2000"/>
            </a:lvl2pPr>
            <a:lvl3pPr>
              <a:defRPr sz="1800"/>
            </a:lvl3pPr>
            <a:lvl4pPr>
              <a:defRPr sz="1600"/>
            </a:lvl4pPr>
            <a:lvl5pPr>
              <a:defRPr sz="16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10" name="Дата 9"/>
          <p:cNvSpPr>
            <a:spLocks noGrp="1"/>
          </p:cNvSpPr>
          <p:nvPr>
            <p:ph type="dt" sz="half" idx="10"/>
          </p:nvPr>
        </p:nvSpPr>
        <p:spPr/>
        <p:txBody>
          <a:bodyPr/>
          <a:lstStyle/>
          <a:p>
            <a:fld id="{605CBDE2-4867-443B-B41C-7028CAA8AC53}" type="datetimeFigureOut">
              <a:rPr lang="ru-RU" smtClean="0"/>
              <a:pPr/>
              <a:t>28.03.2016</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a:xfrm>
            <a:off x="8229600" y="6477000"/>
            <a:ext cx="762000" cy="246888"/>
          </a:xfrm>
        </p:spPr>
        <p:txBody>
          <a:bodyPr/>
          <a:lstStyle/>
          <a:p>
            <a:fld id="{85018E5B-3B53-4783-BD75-C36963FB235F}" type="slidenum">
              <a:rPr lang="ru-RU" smtClean="0"/>
              <a:pPr/>
              <a:t>‹#›</a:t>
            </a:fld>
            <a:endParaRPr lang="ru-RU"/>
          </a:p>
        </p:txBody>
      </p:sp>
      <p:sp>
        <p:nvSpPr>
          <p:cNvPr id="11" name="Прямая соединительная линия 10"/>
          <p:cNvSpPr>
            <a:spLocks noChangeShapeType="1"/>
          </p:cNvSpPr>
          <p:nvPr/>
        </p:nvSpPr>
        <p:spPr bwMode="auto">
          <a:xfrm>
            <a:off x="514350" y="6019800"/>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30" name="Заголовок 29"/>
          <p:cNvSpPr>
            <a:spLocks noGrp="1"/>
          </p:cNvSpPr>
          <p:nvPr>
            <p:ph type="title"/>
          </p:nvPr>
        </p:nvSpPr>
        <p:spPr>
          <a:xfrm>
            <a:off x="301752" y="457200"/>
            <a:ext cx="8686800" cy="841248"/>
          </a:xfrm>
        </p:spPr>
        <p:txBody>
          <a:bodyPr/>
          <a:lstStyle/>
          <a:p>
            <a:r>
              <a:rPr kumimoji="0" lang="ru-RU" smtClean="0"/>
              <a:t>Образец заголовка</a:t>
            </a:r>
            <a:endParaRPr kumimoji="0" lang="en-US"/>
          </a:p>
        </p:txBody>
      </p:sp>
      <p:sp>
        <p:nvSpPr>
          <p:cNvPr id="12" name="Дата 11"/>
          <p:cNvSpPr>
            <a:spLocks noGrp="1"/>
          </p:cNvSpPr>
          <p:nvPr>
            <p:ph type="dt" sz="half" idx="10"/>
          </p:nvPr>
        </p:nvSpPr>
        <p:spPr/>
        <p:txBody>
          <a:bodyPr/>
          <a:lstStyle/>
          <a:p>
            <a:fld id="{605CBDE2-4867-443B-B41C-7028CAA8AC53}" type="datetimeFigureOut">
              <a:rPr lang="ru-RU" smtClean="0"/>
              <a:pPr/>
              <a:t>28.03.2016</a:t>
            </a:fld>
            <a:endParaRPr lang="ru-RU"/>
          </a:p>
        </p:txBody>
      </p:sp>
      <p:sp>
        <p:nvSpPr>
          <p:cNvPr id="21" name="Нижний колонтитул 20"/>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85018E5B-3B53-4783-BD75-C36963FB235F}"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type="blank" preserve="1">
  <p:cSld name="Пустой слайд">
    <p:spTree>
      <p:nvGrpSpPr>
        <p:cNvPr id="1" name=""/>
        <p:cNvGrpSpPr/>
        <p:nvPr/>
      </p:nvGrpSpPr>
      <p:grpSpPr>
        <a:xfrm>
          <a:off x="0" y="0"/>
          <a:ext cx="0" cy="0"/>
          <a:chOff x="0" y="0"/>
          <a:chExt cx="0" cy="0"/>
        </a:xfrm>
      </p:grpSpPr>
      <p:sp>
        <p:nvSpPr>
          <p:cNvPr id="3" name="Дата 2"/>
          <p:cNvSpPr>
            <a:spLocks noGrp="1"/>
          </p:cNvSpPr>
          <p:nvPr>
            <p:ph type="dt" sz="half" idx="10"/>
          </p:nvPr>
        </p:nvSpPr>
        <p:spPr/>
        <p:txBody>
          <a:bodyPr/>
          <a:lstStyle/>
          <a:p>
            <a:fld id="{605CBDE2-4867-443B-B41C-7028CAA8AC53}" type="datetimeFigureOut">
              <a:rPr lang="ru-RU" smtClean="0"/>
              <a:pPr/>
              <a:t>28.03.2016</a:t>
            </a:fld>
            <a:endParaRPr lang="ru-RU"/>
          </a:p>
        </p:txBody>
      </p:sp>
      <p:sp>
        <p:nvSpPr>
          <p:cNvPr id="24" name="Нижний колонтитул 23"/>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5018E5B-3B53-4783-BD75-C36963FB235F}"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type="objTx" preserve="1">
  <p:cSld name="Объект с подписью">
    <p:spTree>
      <p:nvGrpSpPr>
        <p:cNvPr id="1" name=""/>
        <p:cNvGrpSpPr/>
        <p:nvPr/>
      </p:nvGrpSpPr>
      <p:grpSpPr>
        <a:xfrm>
          <a:off x="0" y="0"/>
          <a:ext cx="0" cy="0"/>
          <a:chOff x="0" y="0"/>
          <a:chExt cx="0" cy="0"/>
        </a:xfrm>
      </p:grpSpPr>
      <p:sp>
        <p:nvSpPr>
          <p:cNvPr id="8" name="Прямая соединительная линия 7"/>
          <p:cNvSpPr>
            <a:spLocks noChangeShapeType="1"/>
          </p:cNvSpPr>
          <p:nvPr/>
        </p:nvSpPr>
        <p:spPr bwMode="auto">
          <a:xfrm>
            <a:off x="514350" y="5849117"/>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Заголовок 11"/>
          <p:cNvSpPr>
            <a:spLocks noGrp="1"/>
          </p:cNvSpPr>
          <p:nvPr>
            <p:ph type="title"/>
          </p:nvPr>
        </p:nvSpPr>
        <p:spPr>
          <a:xfrm>
            <a:off x="457200" y="5486400"/>
            <a:ext cx="8458200" cy="520700"/>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idx="2"/>
          </p:nvPr>
        </p:nvSpPr>
        <p:spPr>
          <a:xfrm>
            <a:off x="457200" y="609600"/>
            <a:ext cx="3008313" cy="4800600"/>
          </a:xfrm>
        </p:spPr>
        <p:txBody>
          <a:bodyPr/>
          <a:lstStyle>
            <a:lvl1pPr marL="0" indent="0">
              <a:buNone/>
              <a:defRPr sz="1400"/>
            </a:lvl1pPr>
            <a:lvl2pPr>
              <a:buNone/>
              <a:defRPr sz="1200"/>
            </a:lvl2pPr>
            <a:lvl3pPr>
              <a:buNone/>
              <a:defRPr sz="1000"/>
            </a:lvl3pPr>
            <a:lvl4pPr>
              <a:buNone/>
              <a:defRPr sz="900"/>
            </a:lvl4pPr>
            <a:lvl5pPr>
              <a:buNone/>
              <a:defRPr sz="900"/>
            </a:lvl5pPr>
          </a:lstStyle>
          <a:p>
            <a:pPr lvl="0" eaLnBrk="1" latinLnBrk="0" hangingPunct="1"/>
            <a:r>
              <a:rPr kumimoji="0" lang="ru-RU" smtClean="0"/>
              <a:t>Образец текста</a:t>
            </a:r>
          </a:p>
        </p:txBody>
      </p:sp>
      <p:sp>
        <p:nvSpPr>
          <p:cNvPr id="14" name="Содержимое 13"/>
          <p:cNvSpPr>
            <a:spLocks noGrp="1"/>
          </p:cNvSpPr>
          <p:nvPr>
            <p:ph sz="half" idx="1"/>
          </p:nvPr>
        </p:nvSpPr>
        <p:spPr>
          <a:xfrm>
            <a:off x="3575050" y="609600"/>
            <a:ext cx="5340350" cy="4800600"/>
          </a:xfrm>
        </p:spPr>
        <p:txBody>
          <a:bodyPr/>
          <a:lstStyle>
            <a:lvl1pPr>
              <a:defRPr sz="3200"/>
            </a:lvl1pPr>
            <a:lvl2pPr>
              <a:defRPr sz="2800"/>
            </a:lvl2pPr>
            <a:lvl3pPr>
              <a:defRPr sz="2400"/>
            </a:lvl3pPr>
            <a:lvl4pPr>
              <a:defRPr sz="2000"/>
            </a:lvl4pPr>
            <a:lvl5pPr>
              <a:defRPr sz="2000"/>
            </a:lvl5pPr>
          </a:lstStyle>
          <a:p>
            <a:pPr lvl="0" eaLnBrk="1" latinLnBrk="0" hangingPunct="1"/>
            <a:r>
              <a:rPr lang="ru-RU" smtClean="0"/>
              <a:t>Образец текста</a:t>
            </a:r>
          </a:p>
          <a:p>
            <a:pPr lvl="1" eaLnBrk="1" latinLnBrk="0" hangingPunct="1"/>
            <a:r>
              <a:rPr lang="ru-RU" smtClean="0"/>
              <a:t>Второй уровень</a:t>
            </a:r>
          </a:p>
          <a:p>
            <a:pPr lvl="2" eaLnBrk="1" latinLnBrk="0" hangingPunct="1"/>
            <a:r>
              <a:rPr lang="ru-RU" smtClean="0"/>
              <a:t>Третий уровень</a:t>
            </a:r>
          </a:p>
          <a:p>
            <a:pPr lvl="3" eaLnBrk="1" latinLnBrk="0" hangingPunct="1"/>
            <a:r>
              <a:rPr lang="ru-RU" smtClean="0"/>
              <a:t>Четвертый уровень</a:t>
            </a:r>
          </a:p>
          <a:p>
            <a:pPr lvl="4" eaLnBrk="1" latinLnBrk="0" hangingPunct="1"/>
            <a:r>
              <a:rPr lang="ru-RU" smtClean="0"/>
              <a:t>Пятый уровень</a:t>
            </a:r>
            <a:endParaRPr kumimoji="0" lang="en-US"/>
          </a:p>
        </p:txBody>
      </p:sp>
      <p:sp>
        <p:nvSpPr>
          <p:cNvPr id="25" name="Дата 24"/>
          <p:cNvSpPr>
            <a:spLocks noGrp="1"/>
          </p:cNvSpPr>
          <p:nvPr>
            <p:ph type="dt" sz="half" idx="10"/>
          </p:nvPr>
        </p:nvSpPr>
        <p:spPr/>
        <p:txBody>
          <a:bodyPr/>
          <a:lstStyle/>
          <a:p>
            <a:fld id="{605CBDE2-4867-443B-B41C-7028CAA8AC53}" type="datetimeFigureOut">
              <a:rPr lang="ru-RU" smtClean="0"/>
              <a:pPr/>
              <a:t>28.03.2016</a:t>
            </a:fld>
            <a:endParaRPr lang="ru-RU"/>
          </a:p>
        </p:txBody>
      </p:sp>
      <p:sp>
        <p:nvSpPr>
          <p:cNvPr id="29" name="Нижний колонтитул 28"/>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85018E5B-3B53-4783-BD75-C36963FB235F}"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showMasterSp="0" type="picTx" preserve="1">
  <p:cSld name="Рисунок с подписью">
    <p:spTree>
      <p:nvGrpSpPr>
        <p:cNvPr id="1" name=""/>
        <p:cNvGrpSpPr/>
        <p:nvPr/>
      </p:nvGrpSpPr>
      <p:grpSpPr>
        <a:xfrm>
          <a:off x="0" y="0"/>
          <a:ext cx="0" cy="0"/>
          <a:chOff x="0" y="0"/>
          <a:chExt cx="0" cy="0"/>
        </a:xfrm>
      </p:grpSpPr>
      <p:sp>
        <p:nvSpPr>
          <p:cNvPr id="13" name="Рисунок 12"/>
          <p:cNvSpPr>
            <a:spLocks noGrp="1"/>
          </p:cNvSpPr>
          <p:nvPr>
            <p:ph type="pic" idx="1"/>
          </p:nvPr>
        </p:nvSpPr>
        <p:spPr>
          <a:xfrm>
            <a:off x="3505200" y="616634"/>
            <a:ext cx="5029200" cy="3657600"/>
          </a:xfrm>
          <a:solidFill>
            <a:schemeClr val="bg1"/>
          </a:solidFill>
          <a:ln w="6350">
            <a:solidFill>
              <a:schemeClr val="accent1"/>
            </a:solidFill>
          </a:ln>
          <a:effectLst>
            <a:reflection blurRad="1000" stA="49000" endA="500" endPos="10000" dist="900" dir="5400000" sy="-90000" algn="bl" rotWithShape="0"/>
          </a:effectLst>
        </p:spPr>
        <p:txBody>
          <a:bodyPr/>
          <a:lstStyle>
            <a:lvl1pPr marL="0" indent="0">
              <a:buNone/>
              <a:defRPr sz="3200"/>
            </a:lvl1pPr>
          </a:lstStyle>
          <a:p>
            <a:r>
              <a:rPr kumimoji="0" lang="ru-RU" smtClean="0"/>
              <a:t>Вставка рисунка</a:t>
            </a:r>
            <a:endParaRPr kumimoji="0" lang="en-US" dirty="0"/>
          </a:p>
        </p:txBody>
      </p:sp>
      <p:sp>
        <p:nvSpPr>
          <p:cNvPr id="7" name="Дата 6"/>
          <p:cNvSpPr>
            <a:spLocks noGrp="1"/>
          </p:cNvSpPr>
          <p:nvPr>
            <p:ph type="dt" sz="half" idx="10"/>
          </p:nvPr>
        </p:nvSpPr>
        <p:spPr/>
        <p:txBody>
          <a:bodyPr/>
          <a:lstStyle/>
          <a:p>
            <a:fld id="{605CBDE2-4867-443B-B41C-7028CAA8AC53}" type="datetimeFigureOut">
              <a:rPr lang="ru-RU" smtClean="0"/>
              <a:pPr/>
              <a:t>28.03.2016</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31" name="Номер слайда 30"/>
          <p:cNvSpPr>
            <a:spLocks noGrp="1"/>
          </p:cNvSpPr>
          <p:nvPr>
            <p:ph type="sldNum" sz="quarter" idx="12"/>
          </p:nvPr>
        </p:nvSpPr>
        <p:spPr/>
        <p:txBody>
          <a:bodyPr/>
          <a:lstStyle/>
          <a:p>
            <a:fld id="{85018E5B-3B53-4783-BD75-C36963FB235F}" type="slidenum">
              <a:rPr lang="ru-RU" smtClean="0"/>
              <a:pPr/>
              <a:t>‹#›</a:t>
            </a:fld>
            <a:endParaRPr lang="ru-RU"/>
          </a:p>
        </p:txBody>
      </p:sp>
      <p:sp>
        <p:nvSpPr>
          <p:cNvPr id="17" name="Заголовок 16"/>
          <p:cNvSpPr>
            <a:spLocks noGrp="1"/>
          </p:cNvSpPr>
          <p:nvPr>
            <p:ph type="title"/>
          </p:nvPr>
        </p:nvSpPr>
        <p:spPr>
          <a:xfrm>
            <a:off x="381000" y="4993760"/>
            <a:ext cx="5867400" cy="522288"/>
          </a:xfrm>
        </p:spPr>
        <p:txBody>
          <a:bodyPr anchor="ctr"/>
          <a:lstStyle>
            <a:lvl1pPr algn="l">
              <a:buNone/>
              <a:defRPr sz="2000" b="1"/>
            </a:lvl1pPr>
          </a:lstStyle>
          <a:p>
            <a:r>
              <a:rPr kumimoji="0" lang="ru-RU" smtClean="0"/>
              <a:t>Образец заголовка</a:t>
            </a:r>
            <a:endParaRPr kumimoji="0" lang="en-US"/>
          </a:p>
        </p:txBody>
      </p:sp>
      <p:sp>
        <p:nvSpPr>
          <p:cNvPr id="26" name="Текст 25"/>
          <p:cNvSpPr>
            <a:spLocks noGrp="1"/>
          </p:cNvSpPr>
          <p:nvPr>
            <p:ph type="body" sz="half" idx="2"/>
          </p:nvPr>
        </p:nvSpPr>
        <p:spPr>
          <a:xfrm>
            <a:off x="381000" y="5533218"/>
            <a:ext cx="5867400" cy="768350"/>
          </a:xfrm>
        </p:spPr>
        <p:txBody>
          <a:bodyPr lIns="109728" tIns="0"/>
          <a:lstStyle>
            <a:lvl1pPr marL="0" indent="0">
              <a:buNone/>
              <a:defRPr sz="1400"/>
            </a:lvl1pPr>
            <a:lvl2pPr>
              <a:defRPr sz="1200"/>
            </a:lvl2pPr>
            <a:lvl3pPr>
              <a:defRPr sz="1000"/>
            </a:lvl3pPr>
            <a:lvl4pPr>
              <a:defRPr sz="900"/>
            </a:lvl4pPr>
            <a:lvl5pPr>
              <a:defRPr sz="900"/>
            </a:lvl5pPr>
          </a:lstStyle>
          <a:p>
            <a:pPr lvl="0" eaLnBrk="1" latinLnBrk="0" hangingPunct="1"/>
            <a:r>
              <a:rPr kumimoji="0" lang="ru-RU" smtClean="0"/>
              <a:t>Образец текста</a:t>
            </a: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3">
        <a:schemeClr val="bg2"/>
      </p:bgRef>
    </p:bg>
    <p:spTree>
      <p:nvGrpSpPr>
        <p:cNvPr id="1" name=""/>
        <p:cNvGrpSpPr/>
        <p:nvPr/>
      </p:nvGrpSpPr>
      <p:grpSpPr>
        <a:xfrm>
          <a:off x="0" y="0"/>
          <a:ext cx="0" cy="0"/>
          <a:chOff x="0" y="0"/>
          <a:chExt cx="0" cy="0"/>
        </a:xfrm>
      </p:grpSpPr>
      <p:sp>
        <p:nvSpPr>
          <p:cNvPr id="7" name="Прямая соединительная линия 6"/>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8" name="Текст 7"/>
          <p:cNvSpPr>
            <a:spLocks noGrp="1"/>
          </p:cNvSpPr>
          <p:nvPr>
            <p:ph type="body" idx="1"/>
          </p:nvPr>
        </p:nvSpPr>
        <p:spPr>
          <a:xfrm>
            <a:off x="304800" y="1554162"/>
            <a:ext cx="8686800" cy="4525963"/>
          </a:xfrm>
          <a:prstGeom prst="rect">
            <a:avLst/>
          </a:prstGeom>
        </p:spPr>
        <p:txBody>
          <a:bodyPr vert="horz">
            <a:normAutofit/>
          </a:bodyPr>
          <a:lstStyle/>
          <a:p>
            <a:pPr lvl="0" eaLnBrk="1" latinLnBrk="0" hangingPunct="1"/>
            <a:r>
              <a:rPr kumimoji="0" lang="ru-RU" smtClean="0"/>
              <a:t>Образец текста</a:t>
            </a:r>
          </a:p>
          <a:p>
            <a:pPr lvl="1" eaLnBrk="1" latinLnBrk="0" hangingPunct="1"/>
            <a:r>
              <a:rPr kumimoji="0" lang="ru-RU" smtClean="0"/>
              <a:t>Второй уровень</a:t>
            </a:r>
          </a:p>
          <a:p>
            <a:pPr lvl="2" eaLnBrk="1" latinLnBrk="0" hangingPunct="1"/>
            <a:r>
              <a:rPr kumimoji="0" lang="ru-RU" smtClean="0"/>
              <a:t>Третий уровень</a:t>
            </a:r>
          </a:p>
          <a:p>
            <a:pPr lvl="3" eaLnBrk="1" latinLnBrk="0" hangingPunct="1"/>
            <a:r>
              <a:rPr kumimoji="0" lang="ru-RU" smtClean="0"/>
              <a:t>Четвертый уровень</a:t>
            </a:r>
          </a:p>
          <a:p>
            <a:pPr lvl="4" eaLnBrk="1" latinLnBrk="0" hangingPunct="1"/>
            <a:r>
              <a:rPr kumimoji="0" lang="ru-RU" smtClean="0"/>
              <a:t>Пятый уровень</a:t>
            </a:r>
            <a:endParaRPr kumimoji="0" lang="en-US"/>
          </a:p>
        </p:txBody>
      </p:sp>
      <p:sp>
        <p:nvSpPr>
          <p:cNvPr id="11" name="Дата 10"/>
          <p:cNvSpPr>
            <a:spLocks noGrp="1"/>
          </p:cNvSpPr>
          <p:nvPr>
            <p:ph type="dt" sz="half" idx="2"/>
          </p:nvPr>
        </p:nvSpPr>
        <p:spPr>
          <a:xfrm>
            <a:off x="6477000" y="76200"/>
            <a:ext cx="2514600" cy="288925"/>
          </a:xfrm>
          <a:prstGeom prst="rect">
            <a:avLst/>
          </a:prstGeom>
        </p:spPr>
        <p:txBody>
          <a:bodyPr vert="horz"/>
          <a:lstStyle>
            <a:lvl1pPr algn="l" eaLnBrk="1" latinLnBrk="0" hangingPunct="1">
              <a:defRPr kumimoji="0" sz="1200">
                <a:solidFill>
                  <a:schemeClr val="accent1">
                    <a:shade val="75000"/>
                  </a:schemeClr>
                </a:solidFill>
              </a:defRPr>
            </a:lvl1pPr>
          </a:lstStyle>
          <a:p>
            <a:fld id="{605CBDE2-4867-443B-B41C-7028CAA8AC53}" type="datetimeFigureOut">
              <a:rPr lang="ru-RU" smtClean="0"/>
              <a:pPr/>
              <a:t>28.03.2016</a:t>
            </a:fld>
            <a:endParaRPr lang="ru-RU"/>
          </a:p>
        </p:txBody>
      </p:sp>
      <p:sp>
        <p:nvSpPr>
          <p:cNvPr id="28" name="Нижний колонтитул 27"/>
          <p:cNvSpPr>
            <a:spLocks noGrp="1"/>
          </p:cNvSpPr>
          <p:nvPr>
            <p:ph type="ftr" sz="quarter" idx="3"/>
          </p:nvPr>
        </p:nvSpPr>
        <p:spPr>
          <a:xfrm>
            <a:off x="3124200" y="76200"/>
            <a:ext cx="3352800" cy="288925"/>
          </a:xfrm>
          <a:prstGeom prst="rect">
            <a:avLst/>
          </a:prstGeom>
        </p:spPr>
        <p:txBody>
          <a:bodyPr vert="horz"/>
          <a:lstStyle>
            <a:lvl1pPr algn="r" eaLnBrk="1" latinLnBrk="0" hangingPunct="1">
              <a:defRPr kumimoji="0" sz="1200">
                <a:solidFill>
                  <a:schemeClr val="accent1">
                    <a:shade val="75000"/>
                  </a:schemeClr>
                </a:solidFill>
              </a:defRPr>
            </a:lvl1pPr>
          </a:lstStyle>
          <a:p>
            <a:endParaRPr lang="ru-RU"/>
          </a:p>
        </p:txBody>
      </p:sp>
      <p:sp>
        <p:nvSpPr>
          <p:cNvPr id="5" name="Номер слайда 4"/>
          <p:cNvSpPr>
            <a:spLocks noGrp="1"/>
          </p:cNvSpPr>
          <p:nvPr>
            <p:ph type="sldNum" sz="quarter" idx="4"/>
          </p:nvPr>
        </p:nvSpPr>
        <p:spPr>
          <a:xfrm>
            <a:off x="8229600" y="6477000"/>
            <a:ext cx="762000" cy="244475"/>
          </a:xfrm>
          <a:prstGeom prst="rect">
            <a:avLst/>
          </a:prstGeom>
        </p:spPr>
        <p:txBody>
          <a:bodyPr vert="horz"/>
          <a:lstStyle>
            <a:lvl1pPr algn="r" eaLnBrk="1" latinLnBrk="0" hangingPunct="1">
              <a:defRPr kumimoji="0" sz="1200">
                <a:solidFill>
                  <a:schemeClr val="accent1">
                    <a:shade val="75000"/>
                  </a:schemeClr>
                </a:solidFill>
              </a:defRPr>
            </a:lvl1pPr>
          </a:lstStyle>
          <a:p>
            <a:fld id="{85018E5B-3B53-4783-BD75-C36963FB235F}" type="slidenum">
              <a:rPr lang="ru-RU" smtClean="0"/>
              <a:pPr/>
              <a:t>‹#›</a:t>
            </a:fld>
            <a:endParaRPr lang="ru-RU"/>
          </a:p>
        </p:txBody>
      </p:sp>
      <p:sp>
        <p:nvSpPr>
          <p:cNvPr id="10" name="Заголовок 9"/>
          <p:cNvSpPr>
            <a:spLocks noGrp="1"/>
          </p:cNvSpPr>
          <p:nvPr>
            <p:ph type="title"/>
          </p:nvPr>
        </p:nvSpPr>
        <p:spPr>
          <a:xfrm>
            <a:off x="304800" y="457200"/>
            <a:ext cx="8686800" cy="838200"/>
          </a:xfrm>
          <a:prstGeom prst="rect">
            <a:avLst/>
          </a:prstGeom>
        </p:spPr>
        <p:txBody>
          <a:bodyPr vert="horz" anchor="ctr">
            <a:normAutofit/>
          </a:bodyPr>
          <a:lstStyle/>
          <a:p>
            <a:r>
              <a:rPr kumimoji="0" lang="ru-RU" smtClean="0"/>
              <a:t>Образец заголовка</a:t>
            </a:r>
            <a:endParaRPr kumimoji="0" lang="en-US"/>
          </a:p>
        </p:txBody>
      </p:sp>
      <p:sp>
        <p:nvSpPr>
          <p:cNvPr id="9" name="Прямая соединительная линия 8"/>
          <p:cNvSpPr>
            <a:spLocks noChangeShapeType="1"/>
          </p:cNvSpPr>
          <p:nvPr/>
        </p:nvSpPr>
        <p:spPr bwMode="auto">
          <a:xfrm>
            <a:off x="514350" y="1050898"/>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
        <p:nvSpPr>
          <p:cNvPr id="12" name="Прямая соединительная линия 11"/>
          <p:cNvSpPr>
            <a:spLocks noChangeShapeType="1"/>
          </p:cNvSpPr>
          <p:nvPr/>
        </p:nvSpPr>
        <p:spPr bwMode="auto">
          <a:xfrm>
            <a:off x="514350" y="1057986"/>
            <a:ext cx="8629650" cy="2381"/>
          </a:xfrm>
          <a:prstGeom prst="line">
            <a:avLst/>
          </a:prstGeom>
          <a:noFill/>
          <a:ln w="9525" cap="flat" cmpd="sng" algn="ctr">
            <a:gradFill flip="none" rotWithShape="1">
              <a:gsLst>
                <a:gs pos="0">
                  <a:schemeClr val="accent1">
                    <a:alpha val="0"/>
                  </a:schemeClr>
                </a:gs>
                <a:gs pos="17000">
                  <a:schemeClr val="accent1"/>
                </a:gs>
                <a:gs pos="100000">
                  <a:schemeClr val="accent1"/>
                </a:gs>
              </a:gsLst>
              <a:lin ang="0" scaled="1"/>
              <a:tileRect/>
            </a:gradFill>
            <a:prstDash val="solid"/>
            <a:round/>
            <a:headEnd type="none" w="med" len="med"/>
            <a:tailEnd type="none" w="med" len="med"/>
          </a:ln>
          <a:effectLst/>
        </p:spPr>
        <p:txBody>
          <a:bodyPr vert="horz" wrap="square" lIns="91440" tIns="45720" rIns="91440" bIns="45720" anchor="t" compatLnSpc="1"/>
          <a:lstStyle/>
          <a:p>
            <a:endParaRPr kumimoji="0" lang="en-US"/>
          </a:p>
        </p:txBody>
      </p:sp>
    </p:spTree>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rtl="0" eaLnBrk="1" latinLnBrk="0" hangingPunct="1">
        <a:spcBef>
          <a:spcPct val="0"/>
        </a:spcBef>
        <a:buNone/>
        <a:defRPr kumimoji="0" sz="3600" kern="1200" cap="all" baseline="0">
          <a:solidFill>
            <a:schemeClr val="tx2"/>
          </a:solidFill>
          <a:effectLst>
            <a:reflection blurRad="12700" stA="48000" endA="300" endPos="55000" dir="5400000" sy="-90000" algn="bl" rotWithShape="0"/>
          </a:effectLst>
          <a:latin typeface="+mj-lt"/>
          <a:ea typeface="+mj-ea"/>
          <a:cs typeface="+mj-cs"/>
        </a:defRPr>
      </a:lvl1pPr>
    </p:titleStyle>
    <p:bodyStyle>
      <a:lvl1pPr marL="342900" indent="-342900" algn="l" rtl="0" eaLnBrk="1" latinLnBrk="0" hangingPunct="1">
        <a:spcBef>
          <a:spcPct val="20000"/>
        </a:spcBef>
        <a:buClr>
          <a:schemeClr val="accent1"/>
        </a:buClr>
        <a:buSzPct val="70000"/>
        <a:buFont typeface="Wingdings 2"/>
        <a:buChar char=""/>
        <a:defRPr kumimoji="0" sz="3200" kern="1200">
          <a:solidFill>
            <a:schemeClr val="tx2"/>
          </a:solidFill>
          <a:latin typeface="+mn-lt"/>
          <a:ea typeface="+mn-ea"/>
          <a:cs typeface="+mn-cs"/>
        </a:defRPr>
      </a:lvl1pPr>
      <a:lvl2pPr marL="742950" indent="-285750" algn="l" rtl="0" eaLnBrk="1" latinLnBrk="0" hangingPunct="1">
        <a:spcBef>
          <a:spcPct val="20000"/>
        </a:spcBef>
        <a:buClr>
          <a:schemeClr val="accent1"/>
        </a:buClr>
        <a:buSzPct val="70000"/>
        <a:buFont typeface="Wingdings 2"/>
        <a:buChar char=""/>
        <a:defRPr kumimoji="0" sz="2800" kern="1200">
          <a:solidFill>
            <a:schemeClr val="tx2"/>
          </a:solidFill>
          <a:latin typeface="+mn-lt"/>
          <a:ea typeface="+mn-ea"/>
          <a:cs typeface="+mn-cs"/>
        </a:defRPr>
      </a:lvl2pPr>
      <a:lvl3pPr marL="1143000" indent="-228600" algn="l" rtl="0" eaLnBrk="1" latinLnBrk="0" hangingPunct="1">
        <a:spcBef>
          <a:spcPct val="20000"/>
        </a:spcBef>
        <a:buClr>
          <a:schemeClr val="accent1"/>
        </a:buClr>
        <a:buSzPct val="70000"/>
        <a:buFont typeface="Wingdings 2"/>
        <a:buChar char=""/>
        <a:defRPr kumimoji="0" sz="2400" kern="1200">
          <a:solidFill>
            <a:schemeClr val="tx2"/>
          </a:solidFill>
          <a:latin typeface="+mn-lt"/>
          <a:ea typeface="+mn-ea"/>
          <a:cs typeface="+mn-cs"/>
        </a:defRPr>
      </a:lvl3pPr>
      <a:lvl4pPr marL="1600200" indent="-228600" algn="l" rtl="0" eaLnBrk="1" latinLnBrk="0" hangingPunct="1">
        <a:spcBef>
          <a:spcPct val="20000"/>
        </a:spcBef>
        <a:buClr>
          <a:schemeClr val="accent1"/>
        </a:buClr>
        <a:buSzPct val="70000"/>
        <a:buFont typeface="Wingdings 2"/>
        <a:buChar char=""/>
        <a:defRPr kumimoji="0" sz="2000" kern="1200">
          <a:solidFill>
            <a:schemeClr val="tx2"/>
          </a:solidFill>
          <a:latin typeface="+mn-lt"/>
          <a:ea typeface="+mn-ea"/>
          <a:cs typeface="+mn-cs"/>
        </a:defRPr>
      </a:lvl4pPr>
      <a:lvl5pPr marL="20574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5pPr>
      <a:lvl6pPr marL="2514600" indent="-228600" algn="l" rtl="0" eaLnBrk="1" latinLnBrk="0" hangingPunct="1">
        <a:spcBef>
          <a:spcPct val="20000"/>
        </a:spcBef>
        <a:buClr>
          <a:schemeClr val="accent1"/>
        </a:buClr>
        <a:buSzPct val="60000"/>
        <a:buFont typeface="Wingdings 2"/>
        <a:buChar char=""/>
        <a:defRPr kumimoji="0" sz="1800" kern="1200">
          <a:solidFill>
            <a:schemeClr val="tx2"/>
          </a:solidFill>
          <a:latin typeface="+mn-lt"/>
          <a:ea typeface="+mn-ea"/>
          <a:cs typeface="+mn-cs"/>
        </a:defRPr>
      </a:lvl6pPr>
      <a:lvl7pPr marL="2971800" indent="-228600" algn="l" rtl="0" eaLnBrk="1" latinLnBrk="0" hangingPunct="1">
        <a:spcBef>
          <a:spcPct val="20000"/>
        </a:spcBef>
        <a:buClr>
          <a:schemeClr val="accent1"/>
        </a:buClr>
        <a:buSzPct val="60000"/>
        <a:buFont typeface="Wingdings 2"/>
        <a:buChar char=""/>
        <a:defRPr kumimoji="0" sz="1600" kern="1200">
          <a:solidFill>
            <a:schemeClr val="tx2"/>
          </a:solidFill>
          <a:latin typeface="+mn-lt"/>
          <a:ea typeface="+mn-ea"/>
          <a:cs typeface="+mn-cs"/>
        </a:defRPr>
      </a:lvl7pPr>
      <a:lvl8pPr marL="3429000" indent="-228600" algn="l" rtl="0" eaLnBrk="1" latinLnBrk="0" hangingPunct="1">
        <a:spcBef>
          <a:spcPct val="20000"/>
        </a:spcBef>
        <a:buClr>
          <a:schemeClr val="accent1"/>
        </a:buClr>
        <a:buSzPct val="60000"/>
        <a:buFont typeface="Wingdings 2"/>
        <a:buChar char=""/>
        <a:defRPr kumimoji="0" sz="1600" kern="1200" baseline="0">
          <a:solidFill>
            <a:schemeClr val="tx2"/>
          </a:solidFill>
          <a:latin typeface="+mn-lt"/>
          <a:ea typeface="+mn-ea"/>
          <a:cs typeface="+mn-cs"/>
        </a:defRPr>
      </a:lvl8pPr>
      <a:lvl9pPr marL="3886200" indent="-228600" algn="l" rtl="0" eaLnBrk="1" latinLnBrk="0" hangingPunct="1">
        <a:spcBef>
          <a:spcPct val="20000"/>
        </a:spcBef>
        <a:buClr>
          <a:schemeClr val="accent1"/>
        </a:buClr>
        <a:buSzPct val="60000"/>
        <a:buFont typeface="Wingdings 2"/>
        <a:buChar char=""/>
        <a:defRPr kumimoji="0" sz="1400" kern="1200" baseline="0">
          <a:solidFill>
            <a:schemeClr val="tx2"/>
          </a:solidFill>
          <a:latin typeface="+mn-lt"/>
          <a:ea typeface="+mn-ea"/>
          <a:cs typeface="+mn-cs"/>
        </a:defRPr>
      </a:lvl9pPr>
    </p:bodyStyle>
    <p:otherStyle>
      <a:lvl1pPr marL="0" algn="l" rtl="0" eaLnBrk="1" latinLnBrk="0" hangingPunct="1">
        <a:defRPr kumimoji="0" kern="1200">
          <a:solidFill>
            <a:schemeClr val="tx1"/>
          </a:solidFill>
          <a:latin typeface="+mn-lt"/>
          <a:ea typeface="+mn-ea"/>
          <a:cs typeface="+mn-cs"/>
        </a:defRPr>
      </a:lvl1pPr>
      <a:lvl2pPr marL="457200" algn="l" rtl="0" eaLnBrk="1" latinLnBrk="0" hangingPunct="1">
        <a:defRPr kumimoji="0" kern="1200">
          <a:solidFill>
            <a:schemeClr val="tx1"/>
          </a:solidFill>
          <a:latin typeface="+mn-lt"/>
          <a:ea typeface="+mn-ea"/>
          <a:cs typeface="+mn-cs"/>
        </a:defRPr>
      </a:lvl2pPr>
      <a:lvl3pPr marL="914400" algn="l" rtl="0" eaLnBrk="1" latinLnBrk="0" hangingPunct="1">
        <a:defRPr kumimoji="0" kern="1200">
          <a:solidFill>
            <a:schemeClr val="tx1"/>
          </a:solidFill>
          <a:latin typeface="+mn-lt"/>
          <a:ea typeface="+mn-ea"/>
          <a:cs typeface="+mn-cs"/>
        </a:defRPr>
      </a:lvl3pPr>
      <a:lvl4pPr marL="1371600" algn="l" rtl="0" eaLnBrk="1" latinLnBrk="0" hangingPunct="1">
        <a:defRPr kumimoji="0" kern="1200">
          <a:solidFill>
            <a:schemeClr val="tx1"/>
          </a:solidFill>
          <a:latin typeface="+mn-lt"/>
          <a:ea typeface="+mn-ea"/>
          <a:cs typeface="+mn-cs"/>
        </a:defRPr>
      </a:lvl4pPr>
      <a:lvl5pPr marL="1828800" algn="l" rtl="0" eaLnBrk="1" latinLnBrk="0" hangingPunct="1">
        <a:defRPr kumimoji="0" kern="1200">
          <a:solidFill>
            <a:schemeClr val="tx1"/>
          </a:solidFill>
          <a:latin typeface="+mn-lt"/>
          <a:ea typeface="+mn-ea"/>
          <a:cs typeface="+mn-cs"/>
        </a:defRPr>
      </a:lvl5pPr>
      <a:lvl6pPr marL="2286000" algn="l" rtl="0" eaLnBrk="1" latinLnBrk="0" hangingPunct="1">
        <a:defRPr kumimoji="0" kern="1200">
          <a:solidFill>
            <a:schemeClr val="tx1"/>
          </a:solidFill>
          <a:latin typeface="+mn-lt"/>
          <a:ea typeface="+mn-ea"/>
          <a:cs typeface="+mn-cs"/>
        </a:defRPr>
      </a:lvl6pPr>
      <a:lvl7pPr marL="2743200" algn="l" rtl="0" eaLnBrk="1" latinLnBrk="0" hangingPunct="1">
        <a:defRPr kumimoji="0" kern="1200">
          <a:solidFill>
            <a:schemeClr val="tx1"/>
          </a:solidFill>
          <a:latin typeface="+mn-lt"/>
          <a:ea typeface="+mn-ea"/>
          <a:cs typeface="+mn-cs"/>
        </a:defRPr>
      </a:lvl7pPr>
      <a:lvl8pPr marL="3200400" algn="l" rtl="0" eaLnBrk="1" latinLnBrk="0" hangingPunct="1">
        <a:defRPr kumimoji="0" kern="1200">
          <a:solidFill>
            <a:schemeClr val="tx1"/>
          </a:solidFill>
          <a:latin typeface="+mn-lt"/>
          <a:ea typeface="+mn-ea"/>
          <a:cs typeface="+mn-cs"/>
        </a:defRPr>
      </a:lvl8pPr>
      <a:lvl9pPr marL="3657600" algn="l" rtl="0" eaLnBrk="1" latinLnBrk="0" hangingPunct="1">
        <a:defRPr kumimoji="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4.jpe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hyperlink" Target="http://webplus.info/getres.php?imgWPIcard=c_774_02c.jpg"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hyperlink" Target="http://rb7.ru/files/co_photos/24_1.jpg" TargetMode="External"/><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image" Target="../media/image17.jpeg"/><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2" Type="http://schemas.openxmlformats.org/officeDocument/2006/relationships/image" Target="../media/image18.jpeg"/><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21.jpe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18.jpeg"/><Relationship Id="rId2" Type="http://schemas.openxmlformats.org/officeDocument/2006/relationships/image" Target="../media/image2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4.jpeg"/><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5.jpeg"/><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jpeg"/><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2" Type="http://schemas.openxmlformats.org/officeDocument/2006/relationships/image" Target="../media/image7.jpe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9.jpeg"/><Relationship Id="rId2" Type="http://schemas.openxmlformats.org/officeDocument/2006/relationships/image" Target="../media/image8.jpeg"/><Relationship Id="rId1" Type="http://schemas.openxmlformats.org/officeDocument/2006/relationships/slideLayout" Target="../slideLayouts/slideLayout2.xml"/><Relationship Id="rId4" Type="http://schemas.openxmlformats.org/officeDocument/2006/relationships/image" Target="../media/image10.jpeg"/></Relationships>
</file>

<file path=ppt/slides/_rels/slide8.xml.rels><?xml version="1.0" encoding="UTF-8" standalone="yes"?>
<Relationships xmlns="http://schemas.openxmlformats.org/package/2006/relationships"><Relationship Id="rId3" Type="http://schemas.openxmlformats.org/officeDocument/2006/relationships/image" Target="../media/image12.jpeg"/><Relationship Id="rId2" Type="http://schemas.openxmlformats.org/officeDocument/2006/relationships/image" Target="../media/image11.jpe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13.jpe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Рисунок 4" descr="https://tapoc.trbo.yandex.net/tapoc_secure_proxy/49ba0e1207d2e0d646f0476aebabd39f?url=https%3A%2F%2Fb.geolocation.ws%2Fimg%2F027%2F193%2F035-T.jpg%3F20130729204749"/>
          <p:cNvPicPr/>
          <p:nvPr/>
        </p:nvPicPr>
        <p:blipFill>
          <a:blip r:embed="rId2" cstate="print"/>
          <a:srcRect/>
          <a:stretch>
            <a:fillRect/>
          </a:stretch>
        </p:blipFill>
        <p:spPr bwMode="auto">
          <a:xfrm>
            <a:off x="785786" y="1714488"/>
            <a:ext cx="7572428" cy="4730021"/>
          </a:xfrm>
          <a:prstGeom prst="rect">
            <a:avLst/>
          </a:prstGeom>
          <a:noFill/>
          <a:ln w="9525">
            <a:noFill/>
            <a:miter lim="800000"/>
            <a:headEnd/>
            <a:tailEnd/>
          </a:ln>
        </p:spPr>
      </p:pic>
      <p:sp>
        <p:nvSpPr>
          <p:cNvPr id="2" name="Заголовок 1"/>
          <p:cNvSpPr>
            <a:spLocks noGrp="1"/>
          </p:cNvSpPr>
          <p:nvPr>
            <p:ph type="ctrTitle"/>
          </p:nvPr>
        </p:nvSpPr>
        <p:spPr>
          <a:xfrm>
            <a:off x="500034" y="714356"/>
            <a:ext cx="8029604" cy="2084393"/>
          </a:xfrm>
        </p:spPr>
        <p:txBody>
          <a:bodyPr>
            <a:normAutofit fontScale="90000"/>
          </a:bodyPr>
          <a:lstStyle/>
          <a:p>
            <a:pPr algn="ctr"/>
            <a:r>
              <a:rPr lang="ru-RU" sz="6000" b="1" dirty="0" smtClean="0">
                <a:latin typeface="Bookman Old Style" pitchFamily="18" charset="0"/>
              </a:rPr>
              <a:t> экскурсия </a:t>
            </a:r>
            <a:br>
              <a:rPr lang="ru-RU" sz="6000" b="1" dirty="0" smtClean="0">
                <a:latin typeface="Bookman Old Style" pitchFamily="18" charset="0"/>
              </a:rPr>
            </a:br>
            <a:r>
              <a:rPr lang="ru-RU" sz="6000" b="1" dirty="0" smtClean="0">
                <a:latin typeface="Bookman Old Style" pitchFamily="18" charset="0"/>
              </a:rPr>
              <a:t>на железную дорогу</a:t>
            </a:r>
            <a:endParaRPr lang="ru-RU" sz="6000" b="1" dirty="0">
              <a:latin typeface="Bookman Old Style" pitchFamily="18" charset="0"/>
            </a:endParaRPr>
          </a:p>
        </p:txBody>
      </p:sp>
      <p:sp>
        <p:nvSpPr>
          <p:cNvPr id="3" name="Подзаголовок 2"/>
          <p:cNvSpPr>
            <a:spLocks noGrp="1"/>
          </p:cNvSpPr>
          <p:nvPr>
            <p:ph type="subTitle" idx="1"/>
          </p:nvPr>
        </p:nvSpPr>
        <p:spPr/>
        <p:txBody>
          <a:bodyPr/>
          <a:lstStyle/>
          <a:p>
            <a:endParaRPr lang="ru-RU" dirty="0"/>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362" name="Содержимое 2"/>
          <p:cNvSpPr>
            <a:spLocks noGrp="1"/>
          </p:cNvSpPr>
          <p:nvPr>
            <p:ph idx="1"/>
          </p:nvPr>
        </p:nvSpPr>
        <p:spPr/>
        <p:txBody>
          <a:bodyPr/>
          <a:lstStyle/>
          <a:p>
            <a:pPr eaLnBrk="1" hangingPunct="1"/>
            <a:endParaRPr lang="ru-RU" altLang="ru-RU" smtClean="0"/>
          </a:p>
        </p:txBody>
      </p:sp>
      <p:sp>
        <p:nvSpPr>
          <p:cNvPr id="2" name="Заголовок 1"/>
          <p:cNvSpPr>
            <a:spLocks noGrp="1"/>
          </p:cNvSpPr>
          <p:nvPr>
            <p:ph type="title"/>
          </p:nvPr>
        </p:nvSpPr>
        <p:spPr/>
        <p:txBody>
          <a:bodyPr>
            <a:noAutofit/>
          </a:bodyPr>
          <a:lstStyle/>
          <a:p>
            <a:pPr eaLnBrk="1" fontAlgn="auto" hangingPunct="1">
              <a:spcAft>
                <a:spcPts val="0"/>
              </a:spcAft>
              <a:defRPr/>
            </a:pPr>
            <a:r>
              <a:rPr lang="ru-RU" sz="3200" dirty="0" smtClean="0">
                <a:latin typeface="Arial" panose="020B0604020202020204" pitchFamily="34" charset="0"/>
                <a:cs typeface="Arial" panose="020B0604020202020204" pitchFamily="34" charset="0"/>
              </a:rPr>
              <a:t>Если у вас появилась необходимость перейти через железнодорожный путь -</a:t>
            </a:r>
            <a:endParaRPr lang="ru-RU" sz="3200" dirty="0">
              <a:latin typeface="Arial" panose="020B0604020202020204" pitchFamily="34" charset="0"/>
              <a:cs typeface="Arial" panose="020B0604020202020204" pitchFamily="34" charset="0"/>
            </a:endParaRPr>
          </a:p>
        </p:txBody>
      </p:sp>
      <p:sp>
        <p:nvSpPr>
          <p:cNvPr id="15364" name="Прямоугольник 3"/>
          <p:cNvSpPr>
            <a:spLocks noChangeArrowheads="1"/>
          </p:cNvSpPr>
          <p:nvPr/>
        </p:nvSpPr>
        <p:spPr bwMode="auto">
          <a:xfrm>
            <a:off x="642938" y="1720850"/>
            <a:ext cx="7786687" cy="3416300"/>
          </a:xfrm>
          <a:prstGeom prst="rect">
            <a:avLst/>
          </a:prstGeom>
          <a:noFill/>
          <a:ln w="9525">
            <a:noFill/>
            <a:miter lim="800000"/>
            <a:headEnd/>
            <a:tailEnd/>
          </a:ln>
        </p:spPr>
        <p:txBody>
          <a:bodyPr>
            <a:spAutoFit/>
          </a:bodyPr>
          <a:lstStyle/>
          <a:p>
            <a:r>
              <a:rPr lang="ru-RU" altLang="ru-RU" sz="2400">
                <a:cs typeface="Arial" charset="0"/>
              </a:rPr>
              <a:t>то переходить следует только в установленных местах, пользуясь пешеходными настилами, переездами и мостами. Прежде, чем перейти через железнодорожные пути, убедитесь, что не приближается поезд или локомотив, ни в коем случае не перебегайте пути перед приближающимся поездом. При переходе, не подлезайте под вагоны стоящих поездов, а переходите только через тормозные площадки</a:t>
            </a:r>
          </a:p>
        </p:txBody>
      </p:sp>
      <p:pic>
        <p:nvPicPr>
          <p:cNvPr id="15365" name="Picture 12"/>
          <p:cNvPicPr>
            <a:picLocks noChangeAspect="1" noChangeArrowheads="1"/>
          </p:cNvPicPr>
          <p:nvPr/>
        </p:nvPicPr>
        <p:blipFill>
          <a:blip r:embed="rId2" cstate="print"/>
          <a:srcRect/>
          <a:stretch>
            <a:fillRect/>
          </a:stretch>
        </p:blipFill>
        <p:spPr bwMode="auto">
          <a:xfrm>
            <a:off x="357188" y="4786313"/>
            <a:ext cx="1549400" cy="1785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8434" name="Picture 4" descr="http://webplus.info/getres.php?imgWPIcard=c_774_02c.jpg">
            <a:hlinkClick r:id="rId2"/>
          </p:cNvPr>
          <p:cNvPicPr>
            <a:picLocks noChangeAspect="1" noChangeArrowheads="1"/>
          </p:cNvPicPr>
          <p:nvPr/>
        </p:nvPicPr>
        <p:blipFill>
          <a:blip r:embed="rId3" cstate="print"/>
          <a:srcRect/>
          <a:stretch>
            <a:fillRect/>
          </a:stretch>
        </p:blipFill>
        <p:spPr bwMode="auto">
          <a:xfrm>
            <a:off x="142875" y="0"/>
            <a:ext cx="2370138" cy="1733550"/>
          </a:xfrm>
          <a:prstGeom prst="rect">
            <a:avLst/>
          </a:prstGeom>
          <a:noFill/>
          <a:ln w="9525">
            <a:noFill/>
            <a:miter lim="800000"/>
            <a:headEnd/>
            <a:tailEnd/>
          </a:ln>
        </p:spPr>
      </p:pic>
      <p:sp>
        <p:nvSpPr>
          <p:cNvPr id="18435" name="Содержимое 2"/>
          <p:cNvSpPr>
            <a:spLocks noGrp="1"/>
          </p:cNvSpPr>
          <p:nvPr>
            <p:ph idx="1"/>
          </p:nvPr>
        </p:nvSpPr>
        <p:spPr/>
        <p:txBody>
          <a:bodyPr/>
          <a:lstStyle/>
          <a:p>
            <a:pPr eaLnBrk="1" hangingPunct="1">
              <a:buFont typeface="Wingdings 3" pitchFamily="18" charset="2"/>
              <a:buNone/>
            </a:pPr>
            <a:endParaRPr lang="ru-RU" altLang="ru-RU" smtClean="0"/>
          </a:p>
        </p:txBody>
      </p:sp>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t>                </a:t>
            </a:r>
            <a:r>
              <a:rPr lang="ru-RU" dirty="0" smtClean="0">
                <a:latin typeface="Arial" panose="020B0604020202020204" pitchFamily="34" charset="0"/>
                <a:cs typeface="Arial" panose="020B0604020202020204" pitchFamily="34" charset="0"/>
              </a:rPr>
              <a:t>Познакомьтесь с  					законом</a:t>
            </a:r>
            <a:endParaRPr lang="ru-RU" dirty="0">
              <a:latin typeface="Arial" panose="020B0604020202020204" pitchFamily="34" charset="0"/>
              <a:cs typeface="Arial" panose="020B0604020202020204" pitchFamily="34" charset="0"/>
            </a:endParaRPr>
          </a:p>
        </p:txBody>
      </p:sp>
      <p:sp>
        <p:nvSpPr>
          <p:cNvPr id="18437" name="Прямоугольник 3"/>
          <p:cNvSpPr>
            <a:spLocks noChangeArrowheads="1"/>
          </p:cNvSpPr>
          <p:nvPr/>
        </p:nvSpPr>
        <p:spPr bwMode="auto">
          <a:xfrm>
            <a:off x="571500" y="2071688"/>
            <a:ext cx="8143875" cy="4432300"/>
          </a:xfrm>
          <a:prstGeom prst="rect">
            <a:avLst/>
          </a:prstGeom>
          <a:noFill/>
          <a:ln w="9525">
            <a:noFill/>
            <a:miter lim="800000"/>
            <a:headEnd/>
            <a:tailEnd/>
          </a:ln>
        </p:spPr>
        <p:txBody>
          <a:bodyPr>
            <a:spAutoFit/>
          </a:bodyPr>
          <a:lstStyle/>
          <a:p>
            <a:r>
              <a:rPr lang="ru-RU" altLang="ru-RU" sz="2400">
                <a:cs typeface="Arial" charset="0"/>
              </a:rPr>
              <a:t>При доставлении несовершеннолетних не достигших 16-летнего возраста составляются административные протоколы на родителей или законных представителей за тоже правонарушение, но уже предусмотренное статьей 5.35 Кодекса об административных правонарушениях «Ненадлежащее исполнение родителями или иными законными представителями своих обязанностей по воспитанию детей», которая предусматривает ответственность в виде административного штрафа от одного до пяти минимальных размеров оплаты труда.</a:t>
            </a:r>
            <a:r>
              <a:rPr lang="ru-RU" altLang="ru-RU">
                <a:cs typeface="Arial" charset="0"/>
              </a:rPr>
              <a:t/>
            </a:r>
            <a:br>
              <a:rPr lang="ru-RU" altLang="ru-RU">
                <a:cs typeface="Arial" charset="0"/>
              </a:rPr>
            </a:br>
            <a:endParaRPr lang="ru-RU" altLang="ru-RU">
              <a:cs typeface="Arial" charset="0"/>
            </a:endParaRPr>
          </a:p>
        </p:txBody>
      </p:sp>
    </p:spTree>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70000" lnSpcReduction="20000"/>
          </a:bodyPr>
          <a:lstStyle/>
          <a:p>
            <a:pPr marL="365760" indent="-256032" eaLnBrk="1" fontAlgn="auto" hangingPunct="1">
              <a:spcAft>
                <a:spcPts val="0"/>
              </a:spcAft>
              <a:buFont typeface="Wingdings 3"/>
              <a:buNone/>
              <a:defRPr/>
            </a:pPr>
            <a:r>
              <a:rPr lang="ru-RU" dirty="0" smtClean="0"/>
              <a:t>  </a:t>
            </a:r>
          </a:p>
          <a:p>
            <a:pPr marL="365760" indent="-256032" eaLnBrk="1" fontAlgn="auto" hangingPunct="1">
              <a:spcAft>
                <a:spcPts val="0"/>
              </a:spcAft>
              <a:buFont typeface="Wingdings 3"/>
              <a:buNone/>
              <a:defRPr/>
            </a:pPr>
            <a:r>
              <a:rPr lang="ru-RU" dirty="0" smtClean="0"/>
              <a:t>   </a:t>
            </a:r>
            <a:r>
              <a:rPr lang="ru-RU" dirty="0">
                <a:latin typeface="Arial" panose="020B0604020202020204" pitchFamily="34" charset="0"/>
                <a:cs typeface="Arial" panose="020B0604020202020204" pitchFamily="34" charset="0"/>
              </a:rPr>
              <a:t>- разрушение, </a:t>
            </a:r>
            <a:r>
              <a:rPr lang="ru-RU" dirty="0" smtClean="0">
                <a:latin typeface="Arial" panose="020B0604020202020204" pitchFamily="34" charset="0"/>
                <a:cs typeface="Arial" panose="020B0604020202020204" pitchFamily="34" charset="0"/>
              </a:rPr>
              <a:t>повреждение или приведение иным способом в негодное для эксплуатации состояние транспортного средства, путей сообщения, средств сигнализации или  связи либо другого транспортного оборудования, а равно блокирование транспортных коммуникаций, если эти деяния повлекли по неосторожности причинение тяжкого вреда здоровью человека либо причинение крупного материального ущерба – наказывается штрафом в размере от ста тысяч до трех сот тысяч рублей либо лишением свободы на срок до четырех лет. Те же деяния, повлекшие по неосторожности смерть человека – наказываются лишением  свободы на срок от трех до восьми лет. Те же деяния, повлекшие по неосторожности смерть двух или более лиц – наказывается лишением свободы на срок от шести до десяти лет.</a:t>
            </a:r>
            <a:br>
              <a:rPr lang="ru-RU" dirty="0" smtClean="0">
                <a:latin typeface="Arial" panose="020B0604020202020204" pitchFamily="34" charset="0"/>
                <a:cs typeface="Arial" panose="020B0604020202020204" pitchFamily="34" charset="0"/>
              </a:rPr>
            </a:br>
            <a:endParaRPr lang="ru-RU" dirty="0">
              <a:latin typeface="Arial" panose="020B0604020202020204" pitchFamily="34" charset="0"/>
              <a:cs typeface="Arial" panose="020B0604020202020204" pitchFamily="34" charset="0"/>
            </a:endParaRPr>
          </a:p>
        </p:txBody>
      </p:sp>
      <p:pic>
        <p:nvPicPr>
          <p:cNvPr id="19459" name="Picture 6" descr="http://rb7.ru/files/co_photos/24_1.jpg">
            <a:hlinkClick r:id="rId2"/>
          </p:cNvPr>
          <p:cNvPicPr>
            <a:picLocks noChangeAspect="1" noChangeArrowheads="1"/>
          </p:cNvPicPr>
          <p:nvPr/>
        </p:nvPicPr>
        <p:blipFill>
          <a:blip r:embed="rId3" cstate="print"/>
          <a:srcRect/>
          <a:stretch>
            <a:fillRect/>
          </a:stretch>
        </p:blipFill>
        <p:spPr bwMode="auto">
          <a:xfrm>
            <a:off x="0" y="0"/>
            <a:ext cx="1225550" cy="1857375"/>
          </a:xfrm>
          <a:prstGeom prst="rect">
            <a:avLst/>
          </a:prstGeom>
          <a:noFill/>
          <a:ln w="9525">
            <a:noFill/>
            <a:miter lim="800000"/>
            <a:headEnd/>
            <a:tailEnd/>
          </a:ln>
        </p:spPr>
      </p:pic>
      <p:sp>
        <p:nvSpPr>
          <p:cNvPr id="2" name="Заголовок 1"/>
          <p:cNvSpPr>
            <a:spLocks noGrp="1"/>
          </p:cNvSpPr>
          <p:nvPr>
            <p:ph type="title"/>
          </p:nvPr>
        </p:nvSpPr>
        <p:spPr/>
        <p:txBody>
          <a:bodyPr>
            <a:noAutofit/>
          </a:bodyPr>
          <a:lstStyle/>
          <a:p>
            <a:pPr algn="ctr" eaLnBrk="1" fontAlgn="auto" hangingPunct="1">
              <a:spcAft>
                <a:spcPts val="0"/>
              </a:spcAft>
              <a:defRPr/>
            </a:pPr>
            <a:r>
              <a:rPr lang="ru-RU" sz="3600" dirty="0" smtClean="0"/>
              <a:t>	</a:t>
            </a:r>
            <a:r>
              <a:rPr lang="ru-RU" sz="3600" dirty="0" smtClean="0">
                <a:latin typeface="Arial" panose="020B0604020202020204" pitchFamily="34" charset="0"/>
                <a:cs typeface="Arial" panose="020B0604020202020204" pitchFamily="34" charset="0"/>
              </a:rPr>
              <a:t>Согласно статьи 267</a:t>
            </a:r>
            <a:br>
              <a:rPr lang="ru-RU" sz="3600" dirty="0" smtClean="0">
                <a:latin typeface="Arial" panose="020B0604020202020204" pitchFamily="34" charset="0"/>
                <a:cs typeface="Arial" panose="020B0604020202020204" pitchFamily="34" charset="0"/>
              </a:rPr>
            </a:br>
            <a:r>
              <a:rPr lang="ru-RU" sz="3600" dirty="0" smtClean="0">
                <a:latin typeface="Arial" panose="020B0604020202020204" pitchFamily="34" charset="0"/>
                <a:cs typeface="Arial" panose="020B0604020202020204" pitchFamily="34" charset="0"/>
              </a:rPr>
              <a:t>	Уголовного кодекса РФ</a:t>
            </a:r>
            <a:endParaRPr lang="ru-RU" sz="3600" dirty="0">
              <a:latin typeface="Arial" panose="020B0604020202020204" pitchFamily="34" charset="0"/>
              <a:cs typeface="Arial" panose="020B0604020202020204" pitchFamily="34" charset="0"/>
            </a:endParaRPr>
          </a:p>
        </p:txBody>
      </p:sp>
    </p:spTree>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Содержимое 2"/>
          <p:cNvSpPr>
            <a:spLocks noGrp="1"/>
          </p:cNvSpPr>
          <p:nvPr>
            <p:ph idx="1"/>
          </p:nvPr>
        </p:nvSpPr>
        <p:spPr/>
        <p:txBody>
          <a:bodyPr/>
          <a:lstStyle/>
          <a:p>
            <a:pPr eaLnBrk="1" hangingPunct="1">
              <a:buFont typeface="Wingdings 3" pitchFamily="18" charset="2"/>
              <a:buNone/>
            </a:pPr>
            <a:endParaRPr lang="ru-RU" altLang="ru-RU" smtClean="0"/>
          </a:p>
        </p:txBody>
      </p:sp>
      <p:sp>
        <p:nvSpPr>
          <p:cNvPr id="2" name="Заголовок 1"/>
          <p:cNvSpPr>
            <a:spLocks noGrp="1"/>
          </p:cNvSpPr>
          <p:nvPr>
            <p:ph type="title"/>
          </p:nvPr>
        </p:nvSpPr>
        <p:spPr/>
        <p:txBody>
          <a:bodyPr/>
          <a:lstStyle/>
          <a:p>
            <a:pPr eaLnBrk="1" fontAlgn="auto" hangingPunct="1">
              <a:spcAft>
                <a:spcPts val="0"/>
              </a:spcAft>
              <a:defRPr/>
            </a:pPr>
            <a:endParaRPr lang="ru-RU"/>
          </a:p>
        </p:txBody>
      </p:sp>
      <p:sp>
        <p:nvSpPr>
          <p:cNvPr id="21508" name="Прямоугольник 3"/>
          <p:cNvSpPr>
            <a:spLocks noChangeArrowheads="1"/>
          </p:cNvSpPr>
          <p:nvPr/>
        </p:nvSpPr>
        <p:spPr bwMode="auto">
          <a:xfrm>
            <a:off x="500063" y="1643063"/>
            <a:ext cx="8358187" cy="3416300"/>
          </a:xfrm>
          <a:prstGeom prst="rect">
            <a:avLst/>
          </a:prstGeom>
          <a:noFill/>
          <a:ln w="9525">
            <a:noFill/>
            <a:miter lim="800000"/>
            <a:headEnd/>
            <a:tailEnd/>
          </a:ln>
        </p:spPr>
        <p:txBody>
          <a:bodyPr>
            <a:spAutoFit/>
          </a:bodyPr>
          <a:lstStyle/>
          <a:p>
            <a:pPr algn="ctr"/>
            <a:r>
              <a:rPr lang="ru-RU" altLang="ru-RU" sz="3600">
                <a:cs typeface="Arial" charset="0"/>
              </a:rPr>
              <a:t>Поэтому  будьте  внимательнее, не подвергайте себя, своих близких опасности, строго соблюдайте правила безопасности находясь на объектах железнодорожного транспорта</a:t>
            </a:r>
          </a:p>
        </p:txBody>
      </p:sp>
    </p:spTree>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r>
              <a:rPr lang="ru-RU" dirty="0" smtClean="0"/>
              <a:t>Маршрут</a:t>
            </a:r>
          </a:p>
          <a:p>
            <a:r>
              <a:rPr lang="ru-RU" dirty="0" smtClean="0"/>
              <a:t>экскурсии</a:t>
            </a:r>
            <a:endParaRPr lang="ru-RU" dirty="0"/>
          </a:p>
        </p:txBody>
      </p:sp>
      <p:pic>
        <p:nvPicPr>
          <p:cNvPr id="4" name="Рисунок 3" descr="C:\Users\USER\Pictures\2016-03-28 план\план 001.jpg"/>
          <p:cNvPicPr/>
          <p:nvPr/>
        </p:nvPicPr>
        <p:blipFill>
          <a:blip r:embed="rId2" cstate="print"/>
          <a:srcRect/>
          <a:stretch>
            <a:fillRect/>
          </a:stretch>
        </p:blipFill>
        <p:spPr bwMode="auto">
          <a:xfrm rot="10800000">
            <a:off x="3714744" y="285728"/>
            <a:ext cx="4572032" cy="6143668"/>
          </a:xfrm>
          <a:prstGeom prst="rect">
            <a:avLst/>
          </a:prstGeom>
          <a:noFill/>
          <a:ln w="9525">
            <a:noFill/>
            <a:miter lim="800000"/>
            <a:headEnd/>
            <a:tailEnd/>
          </a:ln>
        </p:spPr>
      </p:pic>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Железнодорожная станция</a:t>
            </a:r>
            <a:endParaRPr lang="ru-RU" dirty="0"/>
          </a:p>
        </p:txBody>
      </p:sp>
      <p:pic>
        <p:nvPicPr>
          <p:cNvPr id="1026" name="Picture 2" descr="C:\Users\USER\Desktop\Фотожд\DSCN1477.JPG"/>
          <p:cNvPicPr>
            <a:picLocks noGrp="1" noChangeAspect="1" noChangeArrowheads="1"/>
          </p:cNvPicPr>
          <p:nvPr>
            <p:ph idx="1"/>
          </p:nvPr>
        </p:nvPicPr>
        <p:blipFill>
          <a:blip r:embed="rId2" cstate="print"/>
          <a:srcRect/>
          <a:stretch>
            <a:fillRect/>
          </a:stretch>
        </p:blipFill>
        <p:spPr bwMode="auto">
          <a:xfrm>
            <a:off x="1142976" y="1428736"/>
            <a:ext cx="6678105" cy="5008579"/>
          </a:xfrm>
          <a:prstGeom prst="rect">
            <a:avLst/>
          </a:prstGeom>
          <a:noFill/>
        </p:spPr>
      </p:pic>
      <p:pic>
        <p:nvPicPr>
          <p:cNvPr id="4" name="Picture 2" descr="C:\Users\USER\Desktop\Фотожд\DSCN1477.JPG"/>
          <p:cNvPicPr>
            <a:picLocks noChangeAspect="1" noChangeArrowheads="1"/>
          </p:cNvPicPr>
          <p:nvPr/>
        </p:nvPicPr>
        <p:blipFill>
          <a:blip r:embed="rId2" cstate="print"/>
          <a:srcRect/>
          <a:stretch>
            <a:fillRect/>
          </a:stretch>
        </p:blipFill>
        <p:spPr bwMode="auto">
          <a:xfrm>
            <a:off x="1071538" y="1428736"/>
            <a:ext cx="6678105" cy="5008579"/>
          </a:xfrm>
          <a:prstGeom prst="rect">
            <a:avLst/>
          </a:prstGeom>
          <a:noFill/>
        </p:spPr>
      </p:pic>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2050" name="Picture 2" descr="C:\Users\USER\Desktop\Фотожд\DSCN1479.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pic>
        <p:nvPicPr>
          <p:cNvPr id="2051" name="Picture 3" descr="C:\Users\USER\Desktop\Фотожд\DSCN1481.JPG"/>
          <p:cNvPicPr>
            <a:picLocks noChangeAspect="1" noChangeArrowheads="1"/>
          </p:cNvPicPr>
          <p:nvPr/>
        </p:nvPicPr>
        <p:blipFill>
          <a:blip r:embed="rId3" cstate="print"/>
          <a:srcRect/>
          <a:stretch>
            <a:fillRect/>
          </a:stretch>
        </p:blipFill>
        <p:spPr bwMode="auto">
          <a:xfrm>
            <a:off x="0" y="0"/>
            <a:ext cx="9144000" cy="6858000"/>
          </a:xfrm>
          <a:prstGeom prst="rect">
            <a:avLst/>
          </a:prstGeom>
          <a:noFill/>
        </p:spPr>
      </p:pic>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3" name="Содержимое 2"/>
          <p:cNvSpPr>
            <a:spLocks noGrp="1"/>
          </p:cNvSpPr>
          <p:nvPr>
            <p:ph idx="1"/>
          </p:nvPr>
        </p:nvSpPr>
        <p:spPr/>
        <p:txBody>
          <a:bodyPr/>
          <a:lstStyle/>
          <a:p>
            <a:endParaRPr lang="ru-RU"/>
          </a:p>
        </p:txBody>
      </p:sp>
      <p:pic>
        <p:nvPicPr>
          <p:cNvPr id="3074" name="Picture 2" descr="C:\Users\USER\Desktop\Фотожд\DSCN1484.JPG"/>
          <p:cNvPicPr>
            <a:picLocks noChangeAspect="1" noChangeArrowheads="1"/>
          </p:cNvPicPr>
          <p:nvPr/>
        </p:nvPicPr>
        <p:blipFill>
          <a:blip r:embed="rId2" cstate="print"/>
          <a:srcRect/>
          <a:stretch>
            <a:fillRect/>
          </a:stretch>
        </p:blipFill>
        <p:spPr bwMode="auto">
          <a:xfrm>
            <a:off x="0" y="0"/>
            <a:ext cx="9144000" cy="6858000"/>
          </a:xfrm>
          <a:prstGeom prst="rect">
            <a:avLst/>
          </a:prstGeom>
          <a:noFill/>
        </p:spPr>
      </p:pic>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pPr algn="ctr"/>
            <a:r>
              <a:rPr lang="ru-RU" dirty="0" smtClean="0"/>
              <a:t>Отзывы детей</a:t>
            </a:r>
            <a:endParaRPr lang="ru-RU" dirty="0"/>
          </a:p>
        </p:txBody>
      </p:sp>
      <p:pic>
        <p:nvPicPr>
          <p:cNvPr id="4" name="Picture 3" descr="C:\Users\USER\Desktop\Фотожд\DSCN1481.JPG"/>
          <p:cNvPicPr>
            <a:picLocks noChangeAspect="1" noChangeArrowheads="1"/>
          </p:cNvPicPr>
          <p:nvPr/>
        </p:nvPicPr>
        <p:blipFill>
          <a:blip r:embed="rId2" cstate="print"/>
          <a:srcRect l="36718" t="35417" r="46094"/>
          <a:stretch>
            <a:fillRect/>
          </a:stretch>
        </p:blipFill>
        <p:spPr bwMode="auto">
          <a:xfrm>
            <a:off x="500034" y="1285860"/>
            <a:ext cx="1571636" cy="4429132"/>
          </a:xfrm>
          <a:prstGeom prst="rect">
            <a:avLst/>
          </a:prstGeom>
          <a:noFill/>
        </p:spPr>
      </p:pic>
      <p:pic>
        <p:nvPicPr>
          <p:cNvPr id="5" name="Picture 3" descr="C:\Users\USER\Desktop\Фотожд\DSCN1481.JPG"/>
          <p:cNvPicPr>
            <a:picLocks noGrp="1" noChangeAspect="1" noChangeArrowheads="1"/>
          </p:cNvPicPr>
          <p:nvPr>
            <p:ph idx="1"/>
          </p:nvPr>
        </p:nvPicPr>
        <p:blipFill>
          <a:blip r:embed="rId2" cstate="print"/>
          <a:srcRect l="52289" t="44581" r="34689"/>
          <a:stretch>
            <a:fillRect/>
          </a:stretch>
        </p:blipFill>
        <p:spPr bwMode="auto">
          <a:xfrm>
            <a:off x="5643570" y="2000240"/>
            <a:ext cx="1214446" cy="3876385"/>
          </a:xfrm>
          <a:prstGeom prst="rect">
            <a:avLst/>
          </a:prstGeom>
          <a:noFill/>
        </p:spPr>
      </p:pic>
      <p:sp>
        <p:nvSpPr>
          <p:cNvPr id="5121" name="Rectangle 1"/>
          <p:cNvSpPr>
            <a:spLocks noChangeArrowheads="1"/>
          </p:cNvSpPr>
          <p:nvPr/>
        </p:nvSpPr>
        <p:spPr bwMode="auto">
          <a:xfrm>
            <a:off x="7072330" y="3000372"/>
            <a:ext cx="1785918" cy="1815882"/>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Мне очень понравилось. Узнала, почему опасно переходить Ж\Д на стрелках. Увидела, как их переводят</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5123" name="Rectangle 3"/>
          <p:cNvSpPr>
            <a:spLocks noChangeArrowheads="1"/>
          </p:cNvSpPr>
          <p:nvPr/>
        </p:nvSpPr>
        <p:spPr bwMode="auto">
          <a:xfrm>
            <a:off x="2500298" y="1500174"/>
            <a:ext cx="2357454" cy="3970318"/>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 Очень понравилось. Почувствовал, какой сильный ветер создается, когда мимо проходят сразу два поезда, но нам объяснили и показали, что нужно делать, когда попадешь в такую ситуацию. А еще я узнал, что нельзя залезать на крушу вагонов, током так шарахнет, одни угольки останутся, даже до провода дотронуться не успеешь!</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dirty="0"/>
          </a:p>
        </p:txBody>
      </p:sp>
      <p:pic>
        <p:nvPicPr>
          <p:cNvPr id="4" name="Picture 3" descr="C:\Users\USER\Desktop\Фотожд\DSCN1481.JPG"/>
          <p:cNvPicPr>
            <a:picLocks noGrp="1" noChangeAspect="1" noChangeArrowheads="1"/>
          </p:cNvPicPr>
          <p:nvPr>
            <p:ph idx="1"/>
          </p:nvPr>
        </p:nvPicPr>
        <p:blipFill>
          <a:blip r:embed="rId2" cstate="print"/>
          <a:srcRect l="20326" t="36689" r="62600" b="1753"/>
          <a:stretch>
            <a:fillRect/>
          </a:stretch>
        </p:blipFill>
        <p:spPr bwMode="auto">
          <a:xfrm>
            <a:off x="571472" y="1000108"/>
            <a:ext cx="1785950" cy="4829209"/>
          </a:xfrm>
          <a:prstGeom prst="rect">
            <a:avLst/>
          </a:prstGeom>
          <a:noFill/>
        </p:spPr>
      </p:pic>
      <p:pic>
        <p:nvPicPr>
          <p:cNvPr id="5" name="Picture 2" descr="C:\Users\USER\Desktop\Фотожд\DSCN1477.JPG"/>
          <p:cNvPicPr>
            <a:picLocks noChangeAspect="1" noChangeArrowheads="1"/>
          </p:cNvPicPr>
          <p:nvPr/>
        </p:nvPicPr>
        <p:blipFill>
          <a:blip r:embed="rId3" cstate="print"/>
          <a:srcRect l="74881" t="35658" r="8003"/>
          <a:stretch>
            <a:fillRect/>
          </a:stretch>
        </p:blipFill>
        <p:spPr bwMode="auto">
          <a:xfrm>
            <a:off x="5000628" y="1785926"/>
            <a:ext cx="1643074" cy="4632529"/>
          </a:xfrm>
          <a:prstGeom prst="rect">
            <a:avLst/>
          </a:prstGeom>
          <a:noFill/>
        </p:spPr>
      </p:pic>
      <p:sp>
        <p:nvSpPr>
          <p:cNvPr id="4097" name="Rectangle 1"/>
          <p:cNvSpPr>
            <a:spLocks noChangeArrowheads="1"/>
          </p:cNvSpPr>
          <p:nvPr/>
        </p:nvSpPr>
        <p:spPr bwMode="auto">
          <a:xfrm>
            <a:off x="2571736" y="1500174"/>
            <a:ext cx="1500198" cy="2462213"/>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Очень понравилось.  Увидела как переводят стрелки. Начальник станции объяснил, что в проводах на ж/</a:t>
            </a:r>
            <a:r>
              <a:rPr kumimoji="0" lang="ru-RU" sz="1400" b="0" i="0" u="none" strike="noStrike" cap="none" normalizeH="0" baseline="0" dirty="0" err="1" smtClean="0">
                <a:ln>
                  <a:noFill/>
                </a:ln>
                <a:solidFill>
                  <a:schemeClr val="tx1"/>
                </a:solidFill>
                <a:effectLst/>
                <a:latin typeface="Bookman Old Style" pitchFamily="18" charset="0"/>
                <a:ea typeface="Calibri" pitchFamily="34" charset="0"/>
                <a:cs typeface="Times New Roman" pitchFamily="18" charset="0"/>
              </a:rPr>
              <a:t>д</a:t>
            </a:r>
            <a:r>
              <a:rPr kumimoji="0" lang="ru-RU" sz="14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 27000вольт.</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
        <p:nvSpPr>
          <p:cNvPr id="4098" name="Rectangle 2"/>
          <p:cNvSpPr>
            <a:spLocks noChangeArrowheads="1"/>
          </p:cNvSpPr>
          <p:nvPr/>
        </p:nvSpPr>
        <p:spPr bwMode="auto">
          <a:xfrm>
            <a:off x="6858016" y="3500438"/>
            <a:ext cx="1643074" cy="2677656"/>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spAutoFit/>
          </a:bodyPr>
          <a:lstStyle/>
          <a:p>
            <a:pPr marL="0" marR="0" lvl="0" indent="0" algn="l" defTabSz="914400" rtl="0" eaLnBrk="1" fontAlgn="base" latinLnBrk="0" hangingPunct="1">
              <a:lnSpc>
                <a:spcPct val="100000"/>
              </a:lnSpc>
              <a:spcBef>
                <a:spcPct val="0"/>
              </a:spcBef>
              <a:spcAft>
                <a:spcPct val="0"/>
              </a:spcAft>
              <a:buClrTx/>
              <a:buSzTx/>
              <a:buFontTx/>
              <a:buNone/>
              <a:tabLst/>
            </a:pP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Увидел комнату , в которой </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командуют</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 поездами и переводят стрелки. Хочу стать железнодорожником </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r>
              <a:rPr kumimoji="0" lang="ru-RU" sz="1400" b="0" i="0" u="none" strike="noStrike" cap="none" normalizeH="0" baseline="0" dirty="0" smtClean="0">
                <a:ln>
                  <a:noFill/>
                </a:ln>
                <a:solidFill>
                  <a:schemeClr val="tx1"/>
                </a:solidFill>
                <a:effectLst/>
                <a:latin typeface="Bookman Old Style" pitchFamily="18" charset="0"/>
                <a:ea typeface="Calibri" pitchFamily="34" charset="0"/>
                <a:cs typeface="Times New Roman" pitchFamily="18" charset="0"/>
              </a:rPr>
              <a:t> это очень интересно.</a:t>
            </a:r>
            <a:r>
              <a:rPr kumimoji="0" lang="ru-RU" sz="1400" b="0" i="0" u="none" strike="noStrike" cap="none" normalizeH="0" baseline="0" dirty="0" smtClean="0">
                <a:ln>
                  <a:noFill/>
                </a:ln>
                <a:solidFill>
                  <a:schemeClr val="tx1"/>
                </a:solidFill>
                <a:effectLst/>
                <a:latin typeface="Calibri"/>
                <a:ea typeface="Calibri" pitchFamily="34" charset="0"/>
                <a:cs typeface="Times New Roman" pitchFamily="18" charset="0"/>
              </a:rPr>
              <a:t>»</a:t>
            </a:r>
            <a:endParaRPr kumimoji="0" lang="ru-RU" sz="1800" b="0" i="0" u="none" strike="noStrike" cap="none" normalizeH="0" baseline="0" dirty="0" smtClean="0">
              <a:ln>
                <a:noFill/>
              </a:ln>
              <a:solidFill>
                <a:schemeClr val="tx1"/>
              </a:solidFill>
              <a:effectLst/>
              <a:latin typeface="Arial" pitchFamily="34" charset="0"/>
              <a:cs typeface="Arial" pitchFamily="34"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Цель </a:t>
            </a:r>
            <a:r>
              <a:rPr lang="ru-RU" b="1" dirty="0" smtClean="0"/>
              <a:t>экскурсии</a:t>
            </a:r>
            <a:r>
              <a:rPr lang="ru-RU" b="1" dirty="0" smtClean="0"/>
              <a:t>:</a:t>
            </a:r>
            <a:r>
              <a:rPr lang="ru-RU" dirty="0" smtClean="0"/>
              <a:t/>
            </a:r>
            <a:br>
              <a:rPr lang="ru-RU" dirty="0" smtClean="0"/>
            </a:br>
            <a:endParaRPr lang="ru-RU" dirty="0"/>
          </a:p>
        </p:txBody>
      </p:sp>
      <p:sp>
        <p:nvSpPr>
          <p:cNvPr id="3" name="Содержимое 2"/>
          <p:cNvSpPr>
            <a:spLocks noGrp="1"/>
          </p:cNvSpPr>
          <p:nvPr>
            <p:ph idx="1"/>
          </p:nvPr>
        </p:nvSpPr>
        <p:spPr/>
        <p:txBody>
          <a:bodyPr>
            <a:normAutofit/>
          </a:bodyPr>
          <a:lstStyle/>
          <a:p>
            <a:r>
              <a:rPr lang="ru-RU" i="1" dirty="0" smtClean="0"/>
              <a:t>Цель:</a:t>
            </a:r>
            <a:r>
              <a:rPr lang="ru-RU" dirty="0" smtClean="0"/>
              <a:t> Формирование у детей навыков осознанного безопасного поведения на железной дороге.</a:t>
            </a:r>
          </a:p>
          <a:p>
            <a:pPr>
              <a:buNone/>
            </a:pPr>
            <a:endParaRPr lang="ru-RU" dirty="0" smtClean="0"/>
          </a:p>
          <a:p>
            <a:pPr>
              <a:buNone/>
            </a:pPr>
            <a:r>
              <a:rPr lang="ru-RU" b="1" dirty="0" smtClean="0"/>
              <a:t> </a:t>
            </a:r>
            <a:r>
              <a:rPr lang="ru-RU" dirty="0" smtClean="0"/>
              <a:t>  </a:t>
            </a:r>
            <a:endParaRPr lang="ru-RU" dirty="0" smtClean="0"/>
          </a:p>
          <a:p>
            <a:endParaRPr lang="ru-RU" dirty="0" smtClean="0"/>
          </a:p>
          <a:p>
            <a:endParaRPr lang="ru-RU" dirty="0"/>
          </a:p>
        </p:txBody>
      </p:sp>
      <p:pic>
        <p:nvPicPr>
          <p:cNvPr id="5" name="Picture 2" descr="Нет ничего важнее человеческой жизни, а детские жизни - это самое ценное. Будьте"/>
          <p:cNvPicPr>
            <a:picLocks noChangeAspect="1" noChangeArrowheads="1"/>
          </p:cNvPicPr>
          <p:nvPr/>
        </p:nvPicPr>
        <p:blipFill>
          <a:blip r:embed="rId2" cstate="print"/>
          <a:srcRect r="36550" b="54348"/>
          <a:stretch>
            <a:fillRect/>
          </a:stretch>
        </p:blipFill>
        <p:spPr bwMode="auto">
          <a:xfrm>
            <a:off x="2643174" y="3428999"/>
            <a:ext cx="4714908" cy="2538797"/>
          </a:xfrm>
          <a:prstGeom prst="rect">
            <a:avLst/>
          </a:prstGeom>
          <a:noFill/>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dirty="0" smtClean="0"/>
              <a:t>Вывод:</a:t>
            </a:r>
            <a:endParaRPr lang="ru-RU" dirty="0"/>
          </a:p>
        </p:txBody>
      </p:sp>
      <p:sp>
        <p:nvSpPr>
          <p:cNvPr id="3" name="Содержимое 2"/>
          <p:cNvSpPr>
            <a:spLocks noGrp="1"/>
          </p:cNvSpPr>
          <p:nvPr>
            <p:ph idx="1"/>
          </p:nvPr>
        </p:nvSpPr>
        <p:spPr/>
        <p:txBody>
          <a:bodyPr/>
          <a:lstStyle/>
          <a:p>
            <a:r>
              <a:rPr lang="ru-RU" dirty="0" smtClean="0"/>
              <a:t>Экскурсии  обогащают детей новой </a:t>
            </a:r>
            <a:r>
              <a:rPr lang="ru-RU" dirty="0" smtClean="0"/>
              <a:t>информацией, </a:t>
            </a:r>
            <a:r>
              <a:rPr lang="ru-RU" dirty="0" smtClean="0"/>
              <a:t>развивают интерес детей .</a:t>
            </a:r>
            <a:endParaRPr lang="ru-RU" dirty="0" smtClean="0"/>
          </a:p>
          <a:p>
            <a:r>
              <a:rPr lang="ru-RU" dirty="0" smtClean="0"/>
              <a:t>Э</a:t>
            </a:r>
            <a:r>
              <a:rPr lang="ru-RU" dirty="0" smtClean="0"/>
              <a:t>кскурсии</a:t>
            </a:r>
            <a:r>
              <a:rPr lang="ru-RU" dirty="0" smtClean="0"/>
              <a:t> </a:t>
            </a:r>
            <a:r>
              <a:rPr lang="ru-RU" dirty="0" smtClean="0"/>
              <a:t>– </a:t>
            </a:r>
            <a:r>
              <a:rPr lang="ru-RU" dirty="0" smtClean="0"/>
              <a:t>развивают </a:t>
            </a:r>
            <a:r>
              <a:rPr lang="ru-RU" dirty="0" smtClean="0"/>
              <a:t>и </a:t>
            </a:r>
            <a:r>
              <a:rPr lang="ru-RU" dirty="0" smtClean="0"/>
              <a:t>совершенствуют </a:t>
            </a:r>
            <a:r>
              <a:rPr lang="ru-RU" dirty="0" smtClean="0"/>
              <a:t>морально-волевые качества.</a:t>
            </a:r>
          </a:p>
          <a:p>
            <a:r>
              <a:rPr lang="ru-RU" dirty="0" smtClean="0"/>
              <a:t>Э</a:t>
            </a:r>
            <a:r>
              <a:rPr lang="ru-RU" dirty="0" smtClean="0"/>
              <a:t>кскурсии</a:t>
            </a:r>
            <a:r>
              <a:rPr lang="ru-RU" dirty="0" smtClean="0"/>
              <a:t> расширяют </a:t>
            </a:r>
            <a:r>
              <a:rPr lang="ru-RU" dirty="0" err="1" smtClean="0"/>
              <a:t>кругороз</a:t>
            </a:r>
            <a:r>
              <a:rPr lang="ru-RU" dirty="0" smtClean="0"/>
              <a:t> учащихся</a:t>
            </a:r>
          </a:p>
          <a:p>
            <a:r>
              <a:rPr lang="ru-RU" dirty="0" smtClean="0"/>
              <a:t>Экскурсии </a:t>
            </a:r>
            <a:r>
              <a:rPr lang="ru-RU" dirty="0" smtClean="0"/>
              <a:t> способствуют </a:t>
            </a:r>
            <a:r>
              <a:rPr lang="ru-RU" dirty="0" smtClean="0"/>
              <a:t>формированию любви к Малой Родине.</a:t>
            </a:r>
            <a:endParaRPr lang="ru-RU" dirty="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b="1" dirty="0" smtClean="0"/>
              <a:t>Основные задачи:</a:t>
            </a:r>
            <a:r>
              <a:rPr lang="ru-RU" dirty="0" smtClean="0"/>
              <a:t/>
            </a:r>
            <a:br>
              <a:rPr lang="ru-RU" dirty="0" smtClean="0"/>
            </a:br>
            <a:endParaRPr lang="ru-RU" dirty="0"/>
          </a:p>
        </p:txBody>
      </p:sp>
      <p:sp>
        <p:nvSpPr>
          <p:cNvPr id="3" name="Содержимое 2"/>
          <p:cNvSpPr>
            <a:spLocks noGrp="1"/>
          </p:cNvSpPr>
          <p:nvPr>
            <p:ph idx="1"/>
          </p:nvPr>
        </p:nvSpPr>
        <p:spPr/>
        <p:txBody>
          <a:bodyPr/>
          <a:lstStyle/>
          <a:p>
            <a:r>
              <a:rPr lang="ru-RU" dirty="0" smtClean="0"/>
              <a:t>Усвоение школьниками первоначальных знаний о правилах безопасного поведения на железной дороге, о железнодорожных профессиях, о железнодорожной станции.</a:t>
            </a:r>
          </a:p>
          <a:p>
            <a:r>
              <a:rPr lang="ru-RU" dirty="0" smtClean="0"/>
              <a:t>Воспитание уважения к труду железнодорожника.</a:t>
            </a:r>
            <a:r>
              <a:rPr lang="ru-RU" i="1" dirty="0" smtClean="0"/>
              <a:t> </a:t>
            </a:r>
            <a:endParaRPr lang="ru-RU" dirty="0"/>
          </a:p>
        </p:txBody>
      </p:sp>
      <p:pic>
        <p:nvPicPr>
          <p:cNvPr id="4" name="Picture 4" descr="Выписка из Правил нахождения граждан на объектах инфраструктуры железнодорожного"/>
          <p:cNvPicPr>
            <a:picLocks noChangeAspect="1" noChangeArrowheads="1"/>
          </p:cNvPicPr>
          <p:nvPr/>
        </p:nvPicPr>
        <p:blipFill>
          <a:blip r:embed="rId2" cstate="print"/>
          <a:srcRect t="49858"/>
          <a:stretch>
            <a:fillRect/>
          </a:stretch>
        </p:blipFill>
        <p:spPr bwMode="auto">
          <a:xfrm>
            <a:off x="2357422" y="4714884"/>
            <a:ext cx="4786346" cy="1796091"/>
          </a:xfrm>
          <a:prstGeom prst="rect">
            <a:avLst/>
          </a:prstGeom>
          <a:noFill/>
        </p:spPr>
      </p:pic>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i="1" dirty="0" smtClean="0"/>
              <a:t>Предварительная работа:</a:t>
            </a:r>
            <a:r>
              <a:rPr lang="ru-RU" dirty="0" smtClean="0"/>
              <a:t>  </a:t>
            </a:r>
            <a:br>
              <a:rPr lang="ru-RU" dirty="0" smtClean="0"/>
            </a:br>
            <a:endParaRPr lang="ru-RU" dirty="0"/>
          </a:p>
        </p:txBody>
      </p:sp>
      <p:sp>
        <p:nvSpPr>
          <p:cNvPr id="3" name="Содержимое 2"/>
          <p:cNvSpPr>
            <a:spLocks noGrp="1"/>
          </p:cNvSpPr>
          <p:nvPr>
            <p:ph idx="1"/>
          </p:nvPr>
        </p:nvSpPr>
        <p:spPr/>
        <p:txBody>
          <a:bodyPr>
            <a:normAutofit lnSpcReduction="10000"/>
          </a:bodyPr>
          <a:lstStyle/>
          <a:p>
            <a:pPr lvl="0"/>
            <a:r>
              <a:rPr lang="ru-RU" dirty="0" smtClean="0"/>
              <a:t>Просмотр мультфильма «Я знаю как вести себя на железной дороге»</a:t>
            </a:r>
          </a:p>
          <a:p>
            <a:pPr lvl="0"/>
            <a:r>
              <a:rPr lang="ru-RU" dirty="0" smtClean="0"/>
              <a:t>Викторина «Правила поведения на железной дороге»</a:t>
            </a:r>
          </a:p>
          <a:p>
            <a:pPr lvl="0"/>
            <a:r>
              <a:rPr lang="ru-RU" dirty="0" smtClean="0"/>
              <a:t>Игровой тренинг по правилам поведения на железной дороге и в железнодорожном транспорте.</a:t>
            </a:r>
          </a:p>
          <a:p>
            <a:pPr lvl="0"/>
            <a:r>
              <a:rPr lang="ru-RU" dirty="0" smtClean="0"/>
              <a:t>Составление маршрута.</a:t>
            </a:r>
          </a:p>
          <a:p>
            <a:pPr lvl="0"/>
            <a:r>
              <a:rPr lang="ru-RU" dirty="0" smtClean="0"/>
              <a:t>Инструктаж</a:t>
            </a:r>
          </a:p>
          <a:p>
            <a:endParaRPr lang="ru-RU" dirty="0"/>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357167"/>
            <a:ext cx="7772400" cy="1714511"/>
          </a:xfrm>
        </p:spPr>
        <p:txBody>
          <a:bodyPr>
            <a:normAutofit fontScale="90000"/>
          </a:bodyPr>
          <a:lstStyle/>
          <a:p>
            <a:pPr eaLnBrk="1" fontAlgn="auto" hangingPunct="1">
              <a:spcAft>
                <a:spcPts val="0"/>
              </a:spcAft>
              <a:defRPr/>
            </a:pPr>
            <a:r>
              <a:rPr lang="ru-RU" dirty="0" smtClean="0"/>
              <a:t>Железная  дорога</a:t>
            </a:r>
            <a:br>
              <a:rPr lang="ru-RU" dirty="0" smtClean="0"/>
            </a:br>
            <a:r>
              <a:rPr lang="ru-RU" dirty="0" smtClean="0"/>
              <a:t>зона  повышенной</a:t>
            </a:r>
            <a:br>
              <a:rPr lang="ru-RU" dirty="0" smtClean="0"/>
            </a:br>
            <a:r>
              <a:rPr lang="ru-RU" dirty="0" smtClean="0"/>
              <a:t>опасности</a:t>
            </a:r>
            <a:endParaRPr lang="ru-RU" dirty="0"/>
          </a:p>
        </p:txBody>
      </p:sp>
      <p:sp>
        <p:nvSpPr>
          <p:cNvPr id="9219" name="Подзаголовок 2"/>
          <p:cNvSpPr>
            <a:spLocks noGrp="1"/>
          </p:cNvSpPr>
          <p:nvPr>
            <p:ph type="subTitle" idx="1"/>
          </p:nvPr>
        </p:nvSpPr>
        <p:spPr>
          <a:xfrm>
            <a:off x="685800" y="3611563"/>
            <a:ext cx="7772400" cy="1200150"/>
          </a:xfrm>
        </p:spPr>
        <p:txBody>
          <a:bodyPr/>
          <a:lstStyle/>
          <a:p>
            <a:pPr marR="0" eaLnBrk="1" hangingPunct="1"/>
            <a:endParaRPr lang="ru-RU" altLang="ru-RU" smtClean="0"/>
          </a:p>
        </p:txBody>
      </p:sp>
      <p:pic>
        <p:nvPicPr>
          <p:cNvPr id="9220" name="Рисунок 3" descr="http://www.balakovomedia.ru/../files/statyi/obshestvo/56.jpg"/>
          <p:cNvPicPr>
            <a:picLocks noChangeAspect="1" noChangeArrowheads="1"/>
          </p:cNvPicPr>
          <p:nvPr/>
        </p:nvPicPr>
        <p:blipFill>
          <a:blip r:embed="rId2" cstate="print"/>
          <a:srcRect/>
          <a:stretch>
            <a:fillRect/>
          </a:stretch>
        </p:blipFill>
        <p:spPr bwMode="auto">
          <a:xfrm>
            <a:off x="571500" y="2214563"/>
            <a:ext cx="7858125" cy="4071937"/>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11"/>
          <p:cNvPicPr>
            <a:picLocks noChangeAspect="1" noChangeArrowheads="1"/>
          </p:cNvPicPr>
          <p:nvPr/>
        </p:nvPicPr>
        <p:blipFill>
          <a:blip r:embed="rId2" cstate="print"/>
          <a:srcRect/>
          <a:stretch>
            <a:fillRect/>
          </a:stretch>
        </p:blipFill>
        <p:spPr bwMode="auto">
          <a:xfrm>
            <a:off x="6786563" y="357188"/>
            <a:ext cx="2000250" cy="1785937"/>
          </a:xfrm>
          <a:prstGeom prst="rect">
            <a:avLst/>
          </a:prstGeom>
          <a:noFill/>
          <a:ln w="9525">
            <a:noFill/>
            <a:miter lim="800000"/>
            <a:headEnd/>
            <a:tailEnd/>
          </a:ln>
        </p:spPr>
      </p:pic>
      <p:sp>
        <p:nvSpPr>
          <p:cNvPr id="11267" name="Содержимое 2"/>
          <p:cNvSpPr>
            <a:spLocks noGrp="1"/>
          </p:cNvSpPr>
          <p:nvPr>
            <p:ph idx="1"/>
          </p:nvPr>
        </p:nvSpPr>
        <p:spPr/>
        <p:txBody>
          <a:bodyPr/>
          <a:lstStyle/>
          <a:p>
            <a:pPr eaLnBrk="1" hangingPunct="1">
              <a:buFont typeface="Wingdings 3" pitchFamily="18" charset="2"/>
              <a:buNone/>
            </a:pPr>
            <a:endParaRPr lang="ru-RU" altLang="ru-RU" smtClean="0"/>
          </a:p>
        </p:txBody>
      </p:sp>
      <p:sp>
        <p:nvSpPr>
          <p:cNvPr id="2" name="Заголовок 1"/>
          <p:cNvSpPr>
            <a:spLocks noGrp="1"/>
          </p:cNvSpPr>
          <p:nvPr>
            <p:ph type="title"/>
          </p:nvPr>
        </p:nvSpPr>
        <p:spPr/>
        <p:txBody>
          <a:bodyPr>
            <a:normAutofit fontScale="90000"/>
          </a:bodyPr>
          <a:lstStyle/>
          <a:p>
            <a:pPr eaLnBrk="1" fontAlgn="auto" hangingPunct="1">
              <a:spcAft>
                <a:spcPts val="0"/>
              </a:spcAft>
              <a:defRPr/>
            </a:pPr>
            <a:r>
              <a:rPr lang="ru-RU" dirty="0" smtClean="0"/>
              <a:t>статистика</a:t>
            </a:r>
            <a:br>
              <a:rPr lang="ru-RU" dirty="0" smtClean="0"/>
            </a:br>
            <a:endParaRPr lang="ru-RU" dirty="0"/>
          </a:p>
        </p:txBody>
      </p:sp>
      <p:sp>
        <p:nvSpPr>
          <p:cNvPr id="11269" name="Прямоугольник 3"/>
          <p:cNvSpPr>
            <a:spLocks noChangeArrowheads="1"/>
          </p:cNvSpPr>
          <p:nvPr/>
        </p:nvSpPr>
        <p:spPr bwMode="auto">
          <a:xfrm>
            <a:off x="500063" y="1500188"/>
            <a:ext cx="8215312" cy="5632450"/>
          </a:xfrm>
          <a:prstGeom prst="rect">
            <a:avLst/>
          </a:prstGeom>
          <a:noFill/>
          <a:ln w="9525">
            <a:noFill/>
            <a:miter lim="800000"/>
            <a:headEnd/>
            <a:tailEnd/>
          </a:ln>
        </p:spPr>
        <p:txBody>
          <a:bodyPr>
            <a:spAutoFit/>
          </a:bodyPr>
          <a:lstStyle/>
          <a:p>
            <a:endParaRPr lang="ru-RU" altLang="ru-RU">
              <a:latin typeface="Lucida Sans Unicode" pitchFamily="34" charset="0"/>
            </a:endParaRPr>
          </a:p>
          <a:p>
            <a:endParaRPr lang="ru-RU" altLang="ru-RU">
              <a:latin typeface="Lucida Sans Unicode" pitchFamily="34" charset="0"/>
            </a:endParaRPr>
          </a:p>
          <a:p>
            <a:r>
              <a:rPr lang="ru-RU" altLang="ru-RU">
                <a:cs typeface="Arial" charset="0"/>
              </a:rPr>
              <a:t>Ежегодно на железной дороге гибнет и получает травмы большое количество людей</a:t>
            </a:r>
          </a:p>
          <a:p>
            <a:r>
              <a:rPr lang="ru-RU" altLang="ru-RU">
                <a:cs typeface="Arial" charset="0"/>
              </a:rPr>
              <a:t>.В 2012 году  1977 случаев травмирования граждан железнодорожным транспортом.</a:t>
            </a:r>
          </a:p>
          <a:p>
            <a:r>
              <a:rPr lang="ru-RU" altLang="ru-RU">
                <a:cs typeface="Arial" charset="0"/>
              </a:rPr>
              <a:t> Для сравнения: в 2011 году таких случаев зарегистрировано 1579,</a:t>
            </a:r>
          </a:p>
          <a:p>
            <a:r>
              <a:rPr lang="ru-RU" altLang="ru-RU">
                <a:cs typeface="Arial" charset="0"/>
              </a:rPr>
              <a:t> в 2010 — 1676. Из этого числа в 2012 году погибло 1236 человек,</a:t>
            </a:r>
          </a:p>
          <a:p>
            <a:r>
              <a:rPr lang="ru-RU" altLang="ru-RU">
                <a:cs typeface="Arial" charset="0"/>
              </a:rPr>
              <a:t> в 2011 — 1108,</a:t>
            </a:r>
          </a:p>
          <a:p>
            <a:r>
              <a:rPr lang="ru-RU" altLang="ru-RU">
                <a:cs typeface="Arial" charset="0"/>
              </a:rPr>
              <a:t> в 2010 — 1182.</a:t>
            </a:r>
          </a:p>
          <a:p>
            <a:r>
              <a:rPr lang="ru-RU" altLang="ru-RU">
                <a:cs typeface="Arial" charset="0"/>
              </a:rPr>
              <a:t>травмирования несовершеннолетних и малолетних в 2012 году только в Москве и Московской области пострадали 69 несовершеннолетних, 41 человек из них погиб. </a:t>
            </a:r>
          </a:p>
          <a:p>
            <a:r>
              <a:rPr lang="ru-RU" altLang="ru-RU">
                <a:cs typeface="Arial" charset="0"/>
              </a:rPr>
              <a:t>в 2013 году только в январе-феврале зарегистрировано уже 10 подобных случаев, семь детей и подростков погибли. </a:t>
            </a:r>
          </a:p>
          <a:p>
            <a:r>
              <a:rPr lang="ru-RU" altLang="ru-RU">
                <a:cs typeface="Arial" charset="0"/>
              </a:rPr>
              <a:t>За три осенних месяца на Восточно – Сибирской железной дороге  зафиксировано 37 случаев, травмировано 29 человек, погибло 3 ребёнка.</a:t>
            </a:r>
            <a:r>
              <a:rPr lang="ru-RU" altLang="ru-RU">
                <a:latin typeface="Lucida Sans Unicode" pitchFamily="34" charset="0"/>
              </a:rPr>
              <a:t/>
            </a:r>
            <a:br>
              <a:rPr lang="ru-RU" altLang="ru-RU">
                <a:latin typeface="Lucida Sans Unicode" pitchFamily="34" charset="0"/>
              </a:rPr>
            </a:br>
            <a:r>
              <a:rPr lang="ru-RU" altLang="ru-RU">
                <a:latin typeface="Lucida Sans Unicode" pitchFamily="34" charset="0"/>
              </a:rPr>
              <a:t/>
            </a:r>
            <a:br>
              <a:rPr lang="ru-RU" altLang="ru-RU">
                <a:latin typeface="Lucida Sans Unicode" pitchFamily="34" charset="0"/>
              </a:rPr>
            </a:br>
            <a:endParaRPr lang="ru-RU" altLang="ru-RU">
              <a:latin typeface="Lucida Sans Unicode" pitchFamily="34" charset="0"/>
            </a:endParaRPr>
          </a:p>
          <a:p>
            <a:endParaRPr lang="ru-RU" altLang="ru-RU">
              <a:latin typeface="Lucida Sans Unicode" pitchFamily="34" charset="0"/>
            </a:endParaRPr>
          </a:p>
        </p:txBody>
      </p:sp>
    </p:spTree>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13"/>
          <p:cNvPicPr>
            <a:picLocks noChangeAspect="1" noChangeArrowheads="1"/>
          </p:cNvPicPr>
          <p:nvPr/>
        </p:nvPicPr>
        <p:blipFill>
          <a:blip r:embed="rId2" cstate="print"/>
          <a:srcRect/>
          <a:stretch>
            <a:fillRect/>
          </a:stretch>
        </p:blipFill>
        <p:spPr bwMode="auto">
          <a:xfrm>
            <a:off x="500063" y="285750"/>
            <a:ext cx="2152650" cy="1428750"/>
          </a:xfrm>
          <a:prstGeom prst="rect">
            <a:avLst/>
          </a:prstGeom>
          <a:noFill/>
          <a:ln w="9525">
            <a:noFill/>
            <a:miter lim="800000"/>
            <a:headEnd/>
            <a:tailEnd/>
          </a:ln>
        </p:spPr>
      </p:pic>
      <p:sp>
        <p:nvSpPr>
          <p:cNvPr id="13315" name="Содержимое 2"/>
          <p:cNvSpPr>
            <a:spLocks noGrp="1"/>
          </p:cNvSpPr>
          <p:nvPr>
            <p:ph idx="1"/>
          </p:nvPr>
        </p:nvSpPr>
        <p:spPr>
          <a:xfrm>
            <a:off x="457200" y="285750"/>
            <a:ext cx="8229600" cy="5840413"/>
          </a:xfrm>
        </p:spPr>
        <p:txBody>
          <a:bodyPr>
            <a:normAutofit fontScale="92500" lnSpcReduction="10000"/>
          </a:bodyPr>
          <a:lstStyle/>
          <a:p>
            <a:pPr eaLnBrk="1" hangingPunct="1">
              <a:buFont typeface="Wingdings 3" pitchFamily="18" charset="2"/>
              <a:buNone/>
            </a:pPr>
            <a:r>
              <a:rPr lang="ru-RU" altLang="ru-RU" smtClean="0"/>
              <a:t>                    </a:t>
            </a:r>
          </a:p>
          <a:p>
            <a:pPr eaLnBrk="1" hangingPunct="1">
              <a:buFont typeface="Wingdings 3" pitchFamily="18" charset="2"/>
              <a:buNone/>
            </a:pPr>
            <a:endParaRPr lang="ru-RU" altLang="ru-RU" smtClean="0"/>
          </a:p>
          <a:p>
            <a:pPr eaLnBrk="1" hangingPunct="1">
              <a:buFont typeface="Wingdings 3" pitchFamily="18" charset="2"/>
              <a:buNone/>
            </a:pPr>
            <a:endParaRPr lang="ru-RU" altLang="ru-RU" smtClean="0"/>
          </a:p>
          <a:p>
            <a:pPr eaLnBrk="1" hangingPunct="1">
              <a:buFont typeface="Wingdings 3" pitchFamily="18" charset="2"/>
              <a:buNone/>
            </a:pPr>
            <a:endParaRPr lang="ru-RU" altLang="ru-RU" smtClean="0"/>
          </a:p>
          <a:p>
            <a:pPr eaLnBrk="1" hangingPunct="1">
              <a:buFont typeface="Wingdings 3" pitchFamily="18" charset="2"/>
              <a:buNone/>
            </a:pPr>
            <a:endParaRPr lang="ru-RU" altLang="ru-RU" smtClean="0"/>
          </a:p>
          <a:p>
            <a:pPr eaLnBrk="1" hangingPunct="1">
              <a:buFont typeface="Wingdings 3" pitchFamily="18" charset="2"/>
              <a:buNone/>
            </a:pPr>
            <a:r>
              <a:rPr lang="ru-RU" altLang="ru-RU" smtClean="0">
                <a:latin typeface="Arial" charset="0"/>
                <a:cs typeface="Arial" charset="0"/>
              </a:rPr>
              <a:t>Высокоскоростные поезда движения "Сапсан" "Ласточка» «Красная стрела» не                           превышает 200 км/ч при максимальной          скорости в 400 км/ч. </a:t>
            </a:r>
          </a:p>
          <a:p>
            <a:pPr eaLnBrk="1" hangingPunct="1">
              <a:buFont typeface="Wingdings 3" pitchFamily="18" charset="2"/>
              <a:buNone/>
            </a:pPr>
            <a:r>
              <a:rPr lang="ru-RU" altLang="ru-RU" smtClean="0">
                <a:latin typeface="Arial" charset="0"/>
                <a:cs typeface="Arial" charset="0"/>
              </a:rPr>
              <a:t>Расстояние от Москвы до Новосибирска , при максимальной скорости в 160 км/ч преодолевают за 6 часов 40 минут.</a:t>
            </a:r>
          </a:p>
          <a:p>
            <a:pPr eaLnBrk="1" hangingPunct="1">
              <a:buFont typeface="Wingdings 3" pitchFamily="18" charset="2"/>
              <a:buNone/>
            </a:pPr>
            <a:endParaRPr lang="ru-RU" altLang="ru-RU" smtClean="0"/>
          </a:p>
        </p:txBody>
      </p:sp>
      <p:pic>
        <p:nvPicPr>
          <p:cNvPr id="13316" name="Picture 9"/>
          <p:cNvPicPr>
            <a:picLocks noChangeAspect="1" noChangeArrowheads="1"/>
          </p:cNvPicPr>
          <p:nvPr/>
        </p:nvPicPr>
        <p:blipFill>
          <a:blip r:embed="rId3" cstate="print"/>
          <a:srcRect/>
          <a:stretch>
            <a:fillRect/>
          </a:stretch>
        </p:blipFill>
        <p:spPr bwMode="auto">
          <a:xfrm>
            <a:off x="3143250" y="285750"/>
            <a:ext cx="2219325" cy="1428750"/>
          </a:xfrm>
          <a:prstGeom prst="rect">
            <a:avLst/>
          </a:prstGeom>
          <a:noFill/>
          <a:ln w="9525">
            <a:noFill/>
            <a:miter lim="800000"/>
            <a:headEnd/>
            <a:tailEnd/>
          </a:ln>
        </p:spPr>
      </p:pic>
      <p:pic>
        <p:nvPicPr>
          <p:cNvPr id="13317" name="Picture 8"/>
          <p:cNvPicPr>
            <a:picLocks noChangeAspect="1" noChangeArrowheads="1"/>
          </p:cNvPicPr>
          <p:nvPr/>
        </p:nvPicPr>
        <p:blipFill>
          <a:blip r:embed="rId4" cstate="print"/>
          <a:srcRect/>
          <a:stretch>
            <a:fillRect/>
          </a:stretch>
        </p:blipFill>
        <p:spPr bwMode="auto">
          <a:xfrm>
            <a:off x="5643563" y="357188"/>
            <a:ext cx="3214687" cy="1285875"/>
          </a:xfrm>
          <a:prstGeom prst="rect">
            <a:avLst/>
          </a:prstGeom>
          <a:noFill/>
          <a:ln w="9525">
            <a:noFill/>
            <a:miter lim="800000"/>
            <a:headEnd/>
            <a:tailEnd/>
          </a:ln>
        </p:spPr>
      </p:pic>
    </p:spTree>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28625" y="1571625"/>
            <a:ext cx="8229600" cy="4525963"/>
          </a:xfrm>
        </p:spPr>
        <p:txBody>
          <a:bodyPr>
            <a:normAutofit fontScale="85000" lnSpcReduction="10000"/>
          </a:bodyPr>
          <a:lstStyle/>
          <a:p>
            <a:pPr marL="365760" indent="-256032" eaLnBrk="1" fontAlgn="auto" hangingPunct="1">
              <a:spcAft>
                <a:spcPts val="0"/>
              </a:spcAft>
              <a:buFont typeface="Wingdings 3"/>
              <a:buChar char=""/>
              <a:defRPr/>
            </a:pPr>
            <a:r>
              <a:rPr lang="ru-RU" sz="1400" b="1" dirty="0"/>
              <a:t/>
            </a:r>
            <a:br>
              <a:rPr lang="ru-RU" sz="1400" b="1" dirty="0"/>
            </a:br>
            <a:r>
              <a:rPr lang="ru-RU" sz="1400" b="1" dirty="0" smtClean="0">
                <a:latin typeface="Arial" pitchFamily="34" charset="0"/>
                <a:cs typeface="Arial" pitchFamily="34" charset="0"/>
              </a:rPr>
              <a:t>ЗАПОМНИТЕ:</a:t>
            </a:r>
          </a:p>
          <a:p>
            <a:pPr marL="365760" indent="-256032" eaLnBrk="1" fontAlgn="auto" hangingPunct="1">
              <a:spcAft>
                <a:spcPts val="0"/>
              </a:spcAft>
              <a:buFont typeface="Wingdings 3"/>
              <a:buChar char=""/>
              <a:defRPr/>
            </a:pPr>
            <a:endParaRPr lang="ru-RU" sz="1400" b="1" dirty="0" smtClean="0">
              <a:latin typeface="Arial" pitchFamily="34" charset="0"/>
              <a:cs typeface="Arial" pitchFamily="34" charset="0"/>
            </a:endParaRPr>
          </a:p>
          <a:p>
            <a:pPr marL="365760" indent="-256032" eaLnBrk="1" fontAlgn="auto" hangingPunct="1">
              <a:spcAft>
                <a:spcPts val="0"/>
              </a:spcAft>
              <a:buFont typeface="Wingdings 3"/>
              <a:buChar char=""/>
              <a:defRPr/>
            </a:pPr>
            <a:endParaRPr lang="ru-RU" sz="1400" b="1" dirty="0" smtClean="0">
              <a:latin typeface="Arial" pitchFamily="34" charset="0"/>
              <a:cs typeface="Arial" pitchFamily="34" charset="0"/>
            </a:endParaRPr>
          </a:p>
          <a:p>
            <a:pPr marL="365760" indent="-256032" eaLnBrk="1" fontAlgn="auto" hangingPunct="1">
              <a:spcAft>
                <a:spcPts val="0"/>
              </a:spcAft>
              <a:buFont typeface="Wingdings 3"/>
              <a:buNone/>
              <a:defRPr/>
            </a:pPr>
            <a:r>
              <a:rPr lang="ru-RU" sz="1400" b="1" dirty="0" smtClean="0">
                <a:latin typeface="Arial" pitchFamily="34" charset="0"/>
                <a:cs typeface="Arial" pitchFamily="34" charset="0"/>
              </a:rPr>
              <a:t>        </a:t>
            </a:r>
            <a:r>
              <a:rPr lang="ru-RU" sz="2000" dirty="0" smtClean="0">
                <a:latin typeface="Arial" pitchFamily="34" charset="0"/>
                <a:cs typeface="Arial" pitchFamily="34" charset="0"/>
              </a:rPr>
              <a:t>- </a:t>
            </a:r>
            <a:r>
              <a:rPr lang="ru-RU" sz="2000" dirty="0">
                <a:latin typeface="Arial" pitchFamily="34" charset="0"/>
                <a:cs typeface="Arial" pitchFamily="34" charset="0"/>
              </a:rPr>
              <a:t>проезд и переход граждан через железнодорожные пути допускается только в установленных и оборудованных для этого местах;</a:t>
            </a:r>
            <a:br>
              <a:rPr lang="ru-RU" sz="2000" dirty="0">
                <a:latin typeface="Arial" pitchFamily="34" charset="0"/>
                <a:cs typeface="Arial" pitchFamily="34" charset="0"/>
              </a:rPr>
            </a:br>
            <a:r>
              <a:rPr lang="ru-RU" sz="2000" dirty="0">
                <a:latin typeface="Arial" pitchFamily="34" charset="0"/>
                <a:cs typeface="Arial" pitchFamily="34" charset="0"/>
              </a:rPr>
              <a:t/>
            </a:r>
            <a:br>
              <a:rPr lang="ru-RU" sz="2000" dirty="0">
                <a:latin typeface="Arial" pitchFamily="34" charset="0"/>
                <a:cs typeface="Arial" pitchFamily="34" charset="0"/>
              </a:rPr>
            </a:br>
            <a:r>
              <a:rPr lang="ru-RU" sz="2000" dirty="0">
                <a:latin typeface="Arial" pitchFamily="34" charset="0"/>
                <a:cs typeface="Arial" pitchFamily="34" charset="0"/>
              </a:rPr>
              <a:t>- при проезде и переходе через железнодорожные пути гражданам необходимо пользоваться специально оборудованными для этого пешеходными переходами, тоннелями, мостами, железнодорожными переездами</a:t>
            </a:r>
            <a:r>
              <a:rPr lang="ru-RU" sz="2000" dirty="0" smtClean="0">
                <a:latin typeface="Arial" pitchFamily="34" charset="0"/>
                <a:cs typeface="Arial" pitchFamily="34" charset="0"/>
              </a:rPr>
              <a:t>.</a:t>
            </a:r>
          </a:p>
          <a:p>
            <a:pPr marL="365760" indent="-256032" eaLnBrk="1" fontAlgn="auto" hangingPunct="1">
              <a:spcAft>
                <a:spcPts val="0"/>
              </a:spcAft>
              <a:buFont typeface="Wingdings 3"/>
              <a:buNone/>
              <a:defRPr/>
            </a:pPr>
            <a:r>
              <a:rPr lang="ru-RU" sz="2000" dirty="0" smtClean="0">
                <a:latin typeface="Arial" pitchFamily="34" charset="0"/>
                <a:cs typeface="Arial" pitchFamily="34" charset="0"/>
              </a:rPr>
              <a:t>-    приближаясь к железной дороге - снимите наушники - в них можно</a:t>
            </a:r>
          </a:p>
          <a:p>
            <a:pPr marL="365760" indent="-256032" eaLnBrk="1" fontAlgn="auto" hangingPunct="1">
              <a:spcAft>
                <a:spcPts val="0"/>
              </a:spcAft>
              <a:buFont typeface="Wingdings 3"/>
              <a:buNone/>
              <a:defRPr/>
            </a:pPr>
            <a:r>
              <a:rPr lang="ru-RU" sz="2000" dirty="0" smtClean="0">
                <a:latin typeface="Arial" pitchFamily="34" charset="0"/>
                <a:cs typeface="Arial" pitchFamily="34" charset="0"/>
              </a:rPr>
              <a:t>      не услышать сигналов поезда!</a:t>
            </a:r>
          </a:p>
          <a:p>
            <a:pPr marL="365760" indent="-256032" eaLnBrk="1" fontAlgn="auto" hangingPunct="1">
              <a:spcAft>
                <a:spcPts val="0"/>
              </a:spcAft>
              <a:buFont typeface="Wingdings 3"/>
              <a:buNone/>
              <a:defRPr/>
            </a:pPr>
            <a:r>
              <a:rPr lang="ru-RU" sz="2000" b="1" dirty="0" smtClean="0">
                <a:latin typeface="Arial" pitchFamily="34" charset="0"/>
                <a:cs typeface="Arial" pitchFamily="34" charset="0"/>
              </a:rPr>
              <a:t/>
            </a:r>
            <a:br>
              <a:rPr lang="ru-RU" sz="2000" b="1" dirty="0" smtClean="0">
                <a:latin typeface="Arial" pitchFamily="34" charset="0"/>
                <a:cs typeface="Arial" pitchFamily="34" charset="0"/>
              </a:rPr>
            </a:br>
            <a:r>
              <a:rPr lang="ru-RU" sz="2000" b="1" dirty="0" smtClean="0">
                <a:latin typeface="Arial" pitchFamily="34" charset="0"/>
                <a:cs typeface="Arial" pitchFamily="34" charset="0"/>
              </a:rPr>
              <a:t/>
            </a:r>
            <a:br>
              <a:rPr lang="ru-RU" sz="2000" b="1" dirty="0" smtClean="0">
                <a:latin typeface="Arial" pitchFamily="34" charset="0"/>
                <a:cs typeface="Arial" pitchFamily="34" charset="0"/>
              </a:rPr>
            </a:br>
            <a:r>
              <a:rPr lang="ru-RU" sz="2000" dirty="0" smtClean="0">
                <a:latin typeface="Arial" pitchFamily="34" charset="0"/>
                <a:cs typeface="Arial" pitchFamily="34" charset="0"/>
              </a:rPr>
              <a:t>.</a:t>
            </a:r>
          </a:p>
          <a:p>
            <a:pPr marL="365760" indent="-256032" eaLnBrk="1" fontAlgn="auto" hangingPunct="1">
              <a:spcAft>
                <a:spcPts val="0"/>
              </a:spcAft>
              <a:buFont typeface="Wingdings 3"/>
              <a:buChar char=""/>
              <a:defRPr/>
            </a:pPr>
            <a:r>
              <a:rPr lang="ru-RU" sz="2000" b="1" dirty="0">
                <a:latin typeface="Arial" pitchFamily="34" charset="0"/>
                <a:cs typeface="Arial" pitchFamily="34" charset="0"/>
              </a:rPr>
              <a:t/>
            </a:r>
            <a:br>
              <a:rPr lang="ru-RU" sz="2000" b="1" dirty="0">
                <a:latin typeface="Arial" pitchFamily="34" charset="0"/>
                <a:cs typeface="Arial" pitchFamily="34" charset="0"/>
              </a:rPr>
            </a:br>
            <a:endParaRPr lang="ru-RU" sz="2000" b="1" dirty="0">
              <a:latin typeface="Arial" pitchFamily="34" charset="0"/>
              <a:cs typeface="Arial" pitchFamily="34" charset="0"/>
            </a:endParaRPr>
          </a:p>
        </p:txBody>
      </p:sp>
      <p:sp>
        <p:nvSpPr>
          <p:cNvPr id="9" name="Заголовок 8"/>
          <p:cNvSpPr>
            <a:spLocks noGrp="1"/>
          </p:cNvSpPr>
          <p:nvPr>
            <p:ph type="title"/>
          </p:nvPr>
        </p:nvSpPr>
        <p:spPr/>
        <p:txBody>
          <a:bodyPr/>
          <a:lstStyle/>
          <a:p>
            <a:pPr eaLnBrk="1" fontAlgn="auto" hangingPunct="1">
              <a:spcAft>
                <a:spcPts val="0"/>
              </a:spcAft>
              <a:defRPr/>
            </a:pPr>
            <a:endParaRPr lang="ru-RU"/>
          </a:p>
        </p:txBody>
      </p:sp>
      <p:pic>
        <p:nvPicPr>
          <p:cNvPr id="14340" name="Picture 10"/>
          <p:cNvPicPr>
            <a:picLocks noChangeAspect="1" noChangeArrowheads="1"/>
          </p:cNvPicPr>
          <p:nvPr/>
        </p:nvPicPr>
        <p:blipFill>
          <a:blip r:embed="rId2" cstate="print"/>
          <a:srcRect/>
          <a:stretch>
            <a:fillRect/>
          </a:stretch>
        </p:blipFill>
        <p:spPr bwMode="auto">
          <a:xfrm>
            <a:off x="6572250" y="4572000"/>
            <a:ext cx="1905000" cy="1314450"/>
          </a:xfrm>
          <a:prstGeom prst="rect">
            <a:avLst/>
          </a:prstGeom>
          <a:noFill/>
          <a:ln w="9525">
            <a:noFill/>
            <a:miter lim="800000"/>
            <a:headEnd/>
            <a:tailEnd/>
          </a:ln>
        </p:spPr>
      </p:pic>
      <p:pic>
        <p:nvPicPr>
          <p:cNvPr id="14341" name="Рисунок 6" descr="http://www.tulatek.ru/images/341.jpg"/>
          <p:cNvPicPr>
            <a:picLocks noChangeAspect="1" noChangeArrowheads="1"/>
          </p:cNvPicPr>
          <p:nvPr/>
        </p:nvPicPr>
        <p:blipFill>
          <a:blip r:embed="rId3" cstate="print"/>
          <a:srcRect/>
          <a:stretch>
            <a:fillRect/>
          </a:stretch>
        </p:blipFill>
        <p:spPr bwMode="auto">
          <a:xfrm>
            <a:off x="7143750" y="285750"/>
            <a:ext cx="2000250" cy="1357313"/>
          </a:xfrm>
          <a:prstGeom prst="rect">
            <a:avLst/>
          </a:prstGeom>
          <a:noFill/>
          <a:ln w="9525">
            <a:noFill/>
            <a:miter lim="800000"/>
            <a:headEnd/>
            <a:tailEnd/>
          </a:ln>
        </p:spPr>
      </p:pic>
      <p:sp>
        <p:nvSpPr>
          <p:cNvPr id="10" name="Заголовок 1"/>
          <p:cNvSpPr txBox="1">
            <a:spLocks/>
          </p:cNvSpPr>
          <p:nvPr/>
        </p:nvSpPr>
        <p:spPr>
          <a:xfrm>
            <a:off x="639763" y="392113"/>
            <a:ext cx="8229600" cy="1143000"/>
          </a:xfrm>
          <a:prstGeom prst="rect">
            <a:avLst/>
          </a:prstGeom>
        </p:spPr>
        <p:txBody>
          <a:bodyPr anchor="ctr">
            <a:normAutofit fontScale="60000" lnSpcReduction="20000"/>
          </a:bodyPr>
          <a:lstStyle/>
          <a:p>
            <a:pPr algn="ctr" fontAlgn="auto">
              <a:spcAft>
                <a:spcPts val="0"/>
              </a:spcAft>
              <a:defRPr/>
            </a:pPr>
            <a:r>
              <a:rPr lang="ru-RU" sz="4400" b="1" dirty="0">
                <a:latin typeface="Arial" panose="020B0604020202020204" pitchFamily="34" charset="0"/>
                <a:ea typeface="+mj-ea"/>
                <a:cs typeface="Arial" panose="020B0604020202020204" pitchFamily="34" charset="0"/>
              </a:rPr>
              <a:t>            КАК ВЕСТИ СЕБЯ</a:t>
            </a:r>
            <a:br>
              <a:rPr lang="ru-RU" sz="4400" b="1" dirty="0">
                <a:latin typeface="Arial" panose="020B0604020202020204" pitchFamily="34" charset="0"/>
                <a:ea typeface="+mj-ea"/>
                <a:cs typeface="Arial" panose="020B0604020202020204" pitchFamily="34" charset="0"/>
              </a:rPr>
            </a:br>
            <a:r>
              <a:rPr lang="ru-RU" sz="4400" b="1" dirty="0">
                <a:latin typeface="Arial" panose="020B0604020202020204" pitchFamily="34" charset="0"/>
                <a:ea typeface="+mj-ea"/>
                <a:cs typeface="Arial" panose="020B0604020202020204" pitchFamily="34" charset="0"/>
              </a:rPr>
              <a:t> НА ЖЕЛЕЗНОЙ ДОРОГЕ</a:t>
            </a:r>
            <a:r>
              <a:rPr lang="ru-RU" sz="4400" b="1" dirty="0">
                <a:latin typeface="+mj-lt"/>
                <a:ea typeface="+mj-ea"/>
                <a:cs typeface="+mj-cs"/>
              </a:rPr>
              <a:t/>
            </a:r>
            <a:br>
              <a:rPr lang="ru-RU" sz="4400" b="1" dirty="0">
                <a:latin typeface="+mj-lt"/>
                <a:ea typeface="+mj-ea"/>
                <a:cs typeface="+mj-cs"/>
              </a:rPr>
            </a:br>
            <a:endParaRPr lang="ru-RU" sz="4400" dirty="0">
              <a:latin typeface="+mj-lt"/>
              <a:ea typeface="+mj-ea"/>
              <a:cs typeface="+mj-cs"/>
            </a:endParaRPr>
          </a:p>
        </p:txBody>
      </p:sp>
    </p:spTree>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6386" name="Picture 7"/>
          <p:cNvPicPr>
            <a:picLocks noGrp="1" noChangeAspect="1" noChangeArrowheads="1"/>
          </p:cNvPicPr>
          <p:nvPr>
            <p:ph idx="1"/>
          </p:nvPr>
        </p:nvPicPr>
        <p:blipFill>
          <a:blip r:embed="rId2" cstate="print"/>
          <a:srcRect/>
          <a:stretch>
            <a:fillRect/>
          </a:stretch>
        </p:blipFill>
        <p:spPr>
          <a:xfrm>
            <a:off x="6929438" y="285750"/>
            <a:ext cx="1885950" cy="1428750"/>
          </a:xfrm>
        </p:spPr>
      </p:pic>
      <p:sp>
        <p:nvSpPr>
          <p:cNvPr id="2" name="Заголовок 1"/>
          <p:cNvSpPr>
            <a:spLocks noGrp="1"/>
          </p:cNvSpPr>
          <p:nvPr>
            <p:ph type="title"/>
          </p:nvPr>
        </p:nvSpPr>
        <p:spPr/>
        <p:txBody>
          <a:bodyPr/>
          <a:lstStyle/>
          <a:p>
            <a:pPr eaLnBrk="1" fontAlgn="auto" hangingPunct="1">
              <a:spcAft>
                <a:spcPts val="0"/>
              </a:spcAft>
              <a:defRPr/>
            </a:pPr>
            <a:r>
              <a:rPr lang="ru-RU" dirty="0" smtClean="0">
                <a:latin typeface="Arial" panose="020B0604020202020204" pitchFamily="34" charset="0"/>
                <a:cs typeface="Arial" panose="020B0604020202020204" pitchFamily="34" charset="0"/>
              </a:rPr>
              <a:t>Рельсовая колея</a:t>
            </a:r>
            <a:endParaRPr lang="ru-RU" dirty="0">
              <a:latin typeface="Arial" panose="020B0604020202020204" pitchFamily="34" charset="0"/>
              <a:cs typeface="Arial" panose="020B0604020202020204" pitchFamily="34" charset="0"/>
            </a:endParaRPr>
          </a:p>
        </p:txBody>
      </p:sp>
      <p:sp>
        <p:nvSpPr>
          <p:cNvPr id="16388" name="Прямоугольник 3"/>
          <p:cNvSpPr>
            <a:spLocks noChangeArrowheads="1"/>
          </p:cNvSpPr>
          <p:nvPr/>
        </p:nvSpPr>
        <p:spPr bwMode="auto">
          <a:xfrm>
            <a:off x="357188" y="1582738"/>
            <a:ext cx="8572500" cy="4832350"/>
          </a:xfrm>
          <a:prstGeom prst="rect">
            <a:avLst/>
          </a:prstGeom>
          <a:noFill/>
          <a:ln w="9525">
            <a:noFill/>
            <a:miter lim="800000"/>
            <a:headEnd/>
            <a:tailEnd/>
          </a:ln>
        </p:spPr>
        <p:txBody>
          <a:bodyPr>
            <a:spAutoFit/>
          </a:bodyPr>
          <a:lstStyle/>
          <a:p>
            <a:r>
              <a:rPr lang="ru-RU" altLang="ru-RU" sz="2800">
                <a:cs typeface="Arial" charset="0"/>
              </a:rPr>
              <a:t>– не тропа для пешеходов и не место для прогулки. К сожалению не все граждане понимают, какой опасности они подвергаются, шагая по шпалам рельсовой колеи, находясь в междупутьи. Некоторые считают, что машинист увидев на пути пешехода, подаст сигнал и легко остановит поезд. Это опасное заблуждение. Надо хорошо запомнить, что поезда идут с высокими скоростями и, </a:t>
            </a:r>
            <a:r>
              <a:rPr lang="ru-RU" altLang="ru-RU" sz="2800" b="1">
                <a:cs typeface="Arial" charset="0"/>
              </a:rPr>
              <a:t>чтобы остановиться, поезду надо пройти тормозной путь от 800 до 1600 метров с момента начала торможения.</a:t>
            </a:r>
          </a:p>
        </p:txBody>
      </p:sp>
    </p:spTree>
  </p:cSld>
  <p:clrMapOvr>
    <a:masterClrMapping/>
  </p:clrMapOvr>
  <p:timing>
    <p:tnLst>
      <p:par>
        <p:cTn id="1" dur="indefinite" restart="never" nodeType="tmRoot"/>
      </p:par>
    </p:tnLst>
  </p:timing>
</p:sld>
</file>

<file path=ppt/theme/_rels/theme1.xml.rels><?xml version="1.0" encoding="UTF-8" standalone="yes"?>
<Relationships xmlns="http://schemas.openxmlformats.org/package/2006/relationships"><Relationship Id="rId2" Type="http://schemas.openxmlformats.org/officeDocument/2006/relationships/image" Target="../media/image2.jpeg"/><Relationship Id="rId1" Type="http://schemas.openxmlformats.org/officeDocument/2006/relationships/image" Target="../media/image1.jpeg"/></Relationships>
</file>

<file path=ppt/theme/theme1.xml><?xml version="1.0" encoding="utf-8"?>
<a:theme xmlns:a="http://schemas.openxmlformats.org/drawingml/2006/main" name="Трек">
  <a:themeElements>
    <a:clrScheme name="Трек">
      <a:dk1>
        <a:sysClr val="windowText" lastClr="000000"/>
      </a:dk1>
      <a:lt1>
        <a:sysClr val="window" lastClr="FFFFFF"/>
      </a:lt1>
      <a:dk2>
        <a:srgbClr val="4E3B30"/>
      </a:dk2>
      <a:lt2>
        <a:srgbClr val="FBEEC9"/>
      </a:lt2>
      <a:accent1>
        <a:srgbClr val="F0A22E"/>
      </a:accent1>
      <a:accent2>
        <a:srgbClr val="A5644E"/>
      </a:accent2>
      <a:accent3>
        <a:srgbClr val="B58B80"/>
      </a:accent3>
      <a:accent4>
        <a:srgbClr val="C3986D"/>
      </a:accent4>
      <a:accent5>
        <a:srgbClr val="A19574"/>
      </a:accent5>
      <a:accent6>
        <a:srgbClr val="C17529"/>
      </a:accent6>
      <a:hlink>
        <a:srgbClr val="AD1F1F"/>
      </a:hlink>
      <a:folHlink>
        <a:srgbClr val="FFC42F"/>
      </a:folHlink>
    </a:clrScheme>
    <a:fontScheme name="Трек">
      <a:majorFont>
        <a:latin typeface="Franklin Gothic Medium"/>
        <a:ea typeface=""/>
        <a:cs typeface=""/>
        <a:font script="Jpan" typeface="HG創英角ｺﾞｼｯｸUB"/>
        <a:font script="Hang" typeface="돋움"/>
        <a:font script="Hans" typeface="隶书"/>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ajorFont>
      <a:minorFont>
        <a:latin typeface="Franklin Gothic Book"/>
        <a:ea typeface=""/>
        <a:cs typeface=""/>
        <a:font script="Jpan" typeface="HGｺﾞｼｯｸE"/>
        <a:font script="Hang" typeface="돋움"/>
        <a:font script="Hans" typeface="华文楷体"/>
        <a:font script="Hant" typeface="微軟正黑體"/>
        <a:font script="Arab" typeface="Tahoma"/>
        <a:font script="Hebr" typeface="Aharoni"/>
        <a:font script="Thai" typeface="Lily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minorFont>
    </a:fontScheme>
    <a:fmtScheme name="Трек">
      <a:fillStyleLst>
        <a:solidFill>
          <a:schemeClr val="phClr"/>
        </a:solidFill>
        <a:gradFill rotWithShape="1">
          <a:gsLst>
            <a:gs pos="0">
              <a:schemeClr val="phClr">
                <a:tint val="30000"/>
                <a:satMod val="250000"/>
              </a:schemeClr>
            </a:gs>
            <a:gs pos="72000">
              <a:schemeClr val="phClr">
                <a:tint val="75000"/>
                <a:satMod val="210000"/>
              </a:schemeClr>
            </a:gs>
            <a:gs pos="100000">
              <a:schemeClr val="phClr">
                <a:tint val="85000"/>
                <a:satMod val="210000"/>
              </a:schemeClr>
            </a:gs>
          </a:gsLst>
          <a:lin ang="5400000" scaled="1"/>
        </a:gradFill>
        <a:gradFill rotWithShape="1">
          <a:gsLst>
            <a:gs pos="0">
              <a:schemeClr val="phClr">
                <a:tint val="75000"/>
                <a:shade val="85000"/>
                <a:satMod val="230000"/>
              </a:schemeClr>
            </a:gs>
            <a:gs pos="25000">
              <a:schemeClr val="phClr">
                <a:tint val="90000"/>
                <a:shade val="70000"/>
                <a:satMod val="220000"/>
              </a:schemeClr>
            </a:gs>
            <a:gs pos="50000">
              <a:schemeClr val="phClr">
                <a:tint val="90000"/>
                <a:shade val="58000"/>
                <a:satMod val="225000"/>
              </a:schemeClr>
            </a:gs>
            <a:gs pos="65000">
              <a:schemeClr val="phClr">
                <a:tint val="90000"/>
                <a:shade val="58000"/>
                <a:satMod val="225000"/>
              </a:schemeClr>
            </a:gs>
            <a:gs pos="80000">
              <a:schemeClr val="phClr">
                <a:tint val="90000"/>
                <a:shade val="69000"/>
                <a:satMod val="220000"/>
              </a:schemeClr>
            </a:gs>
            <a:gs pos="100000">
              <a:schemeClr val="phClr">
                <a:tint val="77000"/>
                <a:shade val="80000"/>
                <a:satMod val="230000"/>
              </a:schemeClr>
            </a:gs>
          </a:gsLst>
          <a:lin ang="5400000" scaled="1"/>
        </a:gradFill>
      </a:fillStyleLst>
      <a:lnStyleLst>
        <a:ln w="10000" cap="flat" cmpd="sng" algn="ctr">
          <a:solidFill>
            <a:schemeClr val="ph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76200" dist="50800" dir="5400000" rotWithShape="0">
              <a:srgbClr val="4E3B30">
                <a:alpha val="60000"/>
              </a:srgbClr>
            </a:outerShdw>
          </a:effectLst>
        </a:effectStyle>
        <a:effectStyle>
          <a:effectLst>
            <a:outerShdw blurRad="76200" dist="50800" dir="5400000" rotWithShape="0">
              <a:srgbClr val="4E3B30">
                <a:alpha val="60000"/>
              </a:srgbClr>
            </a:outerShdw>
          </a:effectLst>
          <a:scene3d>
            <a:camera prst="orthographicFront">
              <a:rot lat="0" lon="0" rev="0"/>
            </a:camera>
            <a:lightRig rig="threePt" dir="tl">
              <a:rot lat="0" lon="0" rev="0"/>
            </a:lightRig>
          </a:scene3d>
          <a:sp3d prstMaterial="metal">
            <a:bevelT w="10000" h="10000"/>
          </a:sp3d>
        </a:effectStyle>
        <a:effectStyle>
          <a:effectLst>
            <a:outerShdw blurRad="76200" dist="50800" dir="5400000" rotWithShape="0">
              <a:srgbClr val="4E3B30">
                <a:alpha val="60000"/>
              </a:srgbClr>
            </a:outerShdw>
          </a:effectLst>
          <a:scene3d>
            <a:camera prst="obliqueTopLeft" fov="600000">
              <a:rot lat="0" lon="0" rev="0"/>
            </a:camera>
            <a:lightRig rig="balanced" dir="t">
              <a:rot lat="0" lon="0" rev="19200000"/>
            </a:lightRig>
          </a:scene3d>
          <a:sp3d contourW="12700" prstMaterial="matte">
            <a:bevelT w="60000" h="50800"/>
            <a:contourClr>
              <a:schemeClr val="phClr">
                <a:shade val="60000"/>
                <a:satMod val="110000"/>
              </a:schemeClr>
            </a:contourClr>
          </a:sp3d>
        </a:effectStyle>
      </a:effectStyleLst>
      <a:bgFillStyleLst>
        <a:solidFill>
          <a:schemeClr val="phClr"/>
        </a:solidFill>
        <a:blipFill>
          <a:blip xmlns:r="http://schemas.openxmlformats.org/officeDocument/2006/relationships" r:embed="rId1">
            <a:duotone>
              <a:schemeClr val="phClr">
                <a:shade val="90000"/>
                <a:satMod val="150000"/>
              </a:schemeClr>
              <a:schemeClr val="phClr">
                <a:tint val="88000"/>
                <a:satMod val="105000"/>
              </a:schemeClr>
            </a:duotone>
          </a:blip>
          <a:tile tx="0" ty="0" sx="95000" sy="95000" flip="none" algn="t"/>
        </a:blipFill>
        <a:blipFill>
          <a:blip xmlns:r="http://schemas.openxmlformats.org/officeDocument/2006/relationships" r:embed="rId2">
            <a:duotone>
              <a:schemeClr val="phClr">
                <a:shade val="30000"/>
                <a:satMod val="455000"/>
              </a:schemeClr>
              <a:schemeClr val="phClr">
                <a:tint val="95000"/>
                <a:satMod val="120000"/>
              </a:schemeClr>
            </a:duotone>
          </a:blip>
          <a:stretch>
            <a:fillRect/>
          </a:stretch>
        </a:blip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Trek</Template>
  <TotalTime>41</TotalTime>
  <Words>668</Words>
  <Application>Microsoft Office PowerPoint</Application>
  <PresentationFormat>Экран (4:3)</PresentationFormat>
  <Paragraphs>66</Paragraphs>
  <Slides>20</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20</vt:i4>
      </vt:variant>
    </vt:vector>
  </HeadingPairs>
  <TitlesOfParts>
    <vt:vector size="21" baseType="lpstr">
      <vt:lpstr>Трек</vt:lpstr>
      <vt:lpstr> экскурсия  на железную дорогу</vt:lpstr>
      <vt:lpstr>Цель экскурсии: </vt:lpstr>
      <vt:lpstr>Основные задачи: </vt:lpstr>
      <vt:lpstr>Предварительная работа:   </vt:lpstr>
      <vt:lpstr>Железная  дорога зона  повышенной опасности</vt:lpstr>
      <vt:lpstr>статистика </vt:lpstr>
      <vt:lpstr>Слайд 7</vt:lpstr>
      <vt:lpstr>Слайд 8</vt:lpstr>
      <vt:lpstr>Рельсовая колея</vt:lpstr>
      <vt:lpstr>Если у вас появилась необходимость перейти через железнодорожный путь -</vt:lpstr>
      <vt:lpstr>                Познакомьтесь с       законом</vt:lpstr>
      <vt:lpstr> Согласно статьи 267  Уголовного кодекса РФ</vt:lpstr>
      <vt:lpstr>Слайд 13</vt:lpstr>
      <vt:lpstr>Слайд 14</vt:lpstr>
      <vt:lpstr>Железнодорожная станция</vt:lpstr>
      <vt:lpstr>Слайд 16</vt:lpstr>
      <vt:lpstr>Слайд 17</vt:lpstr>
      <vt:lpstr>Отзывы детей</vt:lpstr>
      <vt:lpstr>Слайд 19</vt:lpstr>
      <vt:lpstr>Вывод:</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Образовательный  туризм</dc:title>
  <dc:creator>USER</dc:creator>
  <cp:lastModifiedBy>Лена</cp:lastModifiedBy>
  <cp:revision>6</cp:revision>
  <dcterms:created xsi:type="dcterms:W3CDTF">2016-03-23T11:39:55Z</dcterms:created>
  <dcterms:modified xsi:type="dcterms:W3CDTF">2016-03-28T12:56:49Z</dcterms:modified>
</cp:coreProperties>
</file>