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45.png" ContentType="image/png"/>
  <Override PartName="/ppt/media/image147.jpeg" ContentType="image/jpeg"/>
  <Override PartName="/ppt/media/image82.png" ContentType="image/png"/>
  <Override PartName="/ppt/media/image14.png" ContentType="image/png"/>
  <Override PartName="/ppt/media/image99.jpeg" ContentType="image/jpeg"/>
  <Override PartName="/ppt/media/image102.png" ContentType="image/png"/>
  <Override PartName="/ppt/media/image51.png" ContentType="image/png"/>
  <Override PartName="/ppt/media/image20.png" ContentType="image/png"/>
  <Override PartName="/ppt/media/image36.jpeg" ContentType="image/jpeg"/>
  <Override PartName="/ppt/media/image107.jpeg" ContentType="image/jpeg"/>
  <Override PartName="/ppt/media/image68.png" ContentType="image/png"/>
  <Override PartName="/ppt/media/image4.png" ContentType="image/png"/>
  <Override PartName="/ppt/media/image112.jpeg" ContentType="image/jpeg"/>
  <Override PartName="/ppt/media/image37.png" ContentType="image/png"/>
  <Override PartName="/ppt/media/image64.jpeg" ContentType="image/jpeg"/>
  <Override PartName="/ppt/media/image135.jpeg" ContentType="image/jpeg"/>
  <Override PartName="/ppt/media/image74.png" ContentType="image/png"/>
  <Override PartName="/ppt/media/image140.jpeg" ContentType="image/jpeg"/>
  <Override PartName="/ppt/media/image92.jpeg" ContentType="image/jpeg"/>
  <Override PartName="/ppt/media/image80.png" ContentType="image/png"/>
  <Override PartName="/ppt/media/image12.png" ContentType="image/png"/>
  <Override PartName="/ppt/media/image100.png" ContentType="image/png"/>
  <Override PartName="/ppt/media/image118.jpeg" ContentType="image/jpeg"/>
  <Override PartName="/ppt/media/image97.png" ContentType="image/png"/>
  <Override PartName="/ppt/media/image66.png" ContentType="image/png"/>
  <Override PartName="/ppt/media/image2.png" ContentType="image/png"/>
  <Override PartName="/ppt/media/image123.jpeg" ContentType="image/jpeg"/>
  <Override PartName="/ppt/media/image35.png" ContentType="image/png"/>
  <Override PartName="/ppt/media/image146.jpeg" ContentType="image/jpeg"/>
  <Override PartName="/ppt/media/image72.png" ContentType="image/png"/>
  <Override PartName="/ppt/media/image41.png" ContentType="image/png"/>
  <Override PartName="/ppt/media/image10.png" ContentType="image/png"/>
  <Override PartName="/ppt/media/image89.png" ContentType="image/png"/>
  <Override PartName="/ppt/media/image106.jpeg" ContentType="image/jpeg"/>
  <Override PartName="/ppt/media/image58.png" ContentType="image/png"/>
  <Override PartName="/ppt/media/image129.jpeg" ContentType="image/jpeg"/>
  <Override PartName="/ppt/media/image95.png" ContentType="image/png"/>
  <Override PartName="/ppt/media/image111.jpeg" ContentType="image/jpeg"/>
  <Override PartName="/ppt/media/image27.png" ContentType="image/png"/>
  <Override PartName="/ppt/media/image134.jpeg" ContentType="image/jpeg"/>
  <Override PartName="/ppt/media/image33.png" ContentType="image/png"/>
  <Override PartName="/ppt/media/image70.png" ContentType="image/png"/>
  <Override PartName="/ppt/media/image117.jpeg" ContentType="image/jpeg"/>
  <Override PartName="/ppt/media/image87.png" ContentType="image/png"/>
  <Override PartName="/ppt/media/image19.png" ContentType="image/png"/>
  <Override PartName="/ppt/media/image56.png" ContentType="image/png"/>
  <Override PartName="/ppt/media/image122.jpeg" ContentType="image/jpeg"/>
  <Override PartName="/ppt/media/image93.png" ContentType="image/png"/>
  <Override PartName="/ppt/media/image25.png" ContentType="image/png"/>
  <Override PartName="/ppt/media/image145.jpeg" ContentType="image/jpeg"/>
  <Override PartName="/ppt/media/image62.png" ContentType="image/png"/>
  <Override PartName="/ppt/media/image9.png" ContentType="image/png"/>
  <Override PartName="/ppt/media/image31.png" ContentType="image/png"/>
  <Override PartName="/ppt/media/image29.jpeg" ContentType="image/jpeg"/>
  <Override PartName="/ppt/media/image79.png" ContentType="image/png"/>
  <Override PartName="/ppt/media/image57.jpeg" ContentType="image/jpeg"/>
  <Override PartName="/ppt/media/image48.png" ContentType="image/png"/>
  <Override PartName="/ppt/media/image128.jpeg" ContentType="image/jpeg"/>
  <Override PartName="/ppt/media/image110.jpeg" ContentType="image/jpeg"/>
  <Override PartName="/ppt/media/image17.png" ContentType="image/png"/>
  <Override PartName="/ppt/media/image105.png" ContentType="image/png"/>
  <Override PartName="/ppt/media/image133.jpeg" ContentType="image/jpeg"/>
  <Override PartName="/ppt/media/image54.png" ContentType="image/png"/>
  <Override PartName="/ppt/media/image85.jpeg" ContentType="image/jpeg"/>
  <Override PartName="/ppt/media/image91.png" ContentType="image/png"/>
  <Override PartName="/ppt/media/image23.png" ContentType="image/png"/>
  <Override PartName="/ppt/media/image60.png" ContentType="image/png"/>
  <Override PartName="/ppt/media/image7.png" ContentType="image/png"/>
  <Override PartName="/ppt/media/image22.jpeg" ContentType="image/jpeg"/>
  <Override PartName="/ppt/media/image116.jpeg" ContentType="image/jpeg"/>
  <Override PartName="/ppt/media/image77.png" ContentType="image/png"/>
  <Override PartName="/ppt/media/image139.jpeg" ContentType="image/jpeg"/>
  <Override PartName="/ppt/media/image46.png" ContentType="image/png"/>
  <Override PartName="/ppt/media/image50.jpeg" ContentType="image/jpeg"/>
  <Override PartName="/ppt/media/image121.jpeg" ContentType="image/jpeg"/>
  <Override PartName="/ppt/media/image83.png" ContentType="image/png"/>
  <Override PartName="/ppt/media/image144.jpeg" ContentType="image/jpeg"/>
  <Override PartName="/ppt/media/image103.png" ContentType="image/png"/>
  <Override PartName="/ppt/media/image52.png" ContentType="image/png"/>
  <Override PartName="/ppt/media/image21.png" ContentType="image/png"/>
  <Override PartName="/ppt/media/image8.jpeg" ContentType="image/jpeg"/>
  <Override PartName="/ppt/media/image69.png" ContentType="image/png"/>
  <Override PartName="/ppt/media/image5.png" ContentType="image/png"/>
  <Override PartName="/ppt/media/image38.png" ContentType="image/png"/>
  <Override PartName="/ppt/media/image127.jpeg" ContentType="image/jpeg"/>
  <Override PartName="/ppt/media/image75.png" ContentType="image/png"/>
  <Override PartName="/ppt/media/image132.jpeg" ContentType="image/jpeg"/>
  <Override PartName="/ppt/media/image44.png" ContentType="image/png"/>
  <Override PartName="/ppt/media/image13.png" ContentType="image/png"/>
  <Override PartName="/ppt/media/image81.png" ContentType="image/png"/>
  <Override PartName="/ppt/media/image101.png" ContentType="image/png"/>
  <Override PartName="/ppt/media/image1.jpeg" ContentType="image/jpeg"/>
  <Override PartName="/ppt/media/image98.png" ContentType="image/png"/>
  <Override PartName="/ppt/media/image115.jpeg" ContentType="image/jpeg"/>
  <Override PartName="/ppt/media/image67.png" ContentType="image/png"/>
  <Override PartName="/ppt/media/image3.png" ContentType="image/png"/>
  <Override PartName="/ppt/media/image138.jpeg" ContentType="image/jpeg"/>
  <Override PartName="/ppt/media/image120.jpeg" ContentType="image/jpeg"/>
  <Override PartName="/ppt/media/image73.png" ContentType="image/png"/>
  <Override PartName="/ppt/media/image143.jpeg" ContentType="image/jpeg"/>
  <Override PartName="/ppt/media/image42.png" ContentType="image/png"/>
  <Override PartName="/ppt/media/image11.png" ContentType="image/png"/>
  <Override PartName="/ppt/media/image59.png" ContentType="image/png"/>
  <Override PartName="/ppt/media/image96.png" ContentType="image/png"/>
  <Override PartName="/ppt/media/image28.png" ContentType="image/png"/>
  <Override PartName="/ppt/media/image126.jpeg" ContentType="image/jpeg"/>
  <Override PartName="/ppt/media/image78.jpeg" ContentType="image/jpeg"/>
  <Override PartName="/ppt/media/image65.png" ContentType="image/png"/>
  <Override PartName="/ppt/media/image131.jpeg" ContentType="image/jpeg"/>
  <Override PartName="/ppt/media/image34.png" ContentType="image/png"/>
  <Override PartName="/ppt/media/image40.png" ContentType="image/png"/>
  <Override PartName="/ppt/media/image15.jpeg" ContentType="image/jpeg"/>
  <Override PartName="/ppt/media/image109.jpeg" ContentType="image/jpeg"/>
  <Override PartName="/ppt/media/image88.png" ContentType="image/png"/>
  <Override PartName="/ppt/media/image43.jpeg" ContentType="image/jpeg"/>
  <Override PartName="/ppt/media/image114.jpeg" ContentType="image/jpeg"/>
  <Override PartName="/ppt/media/image137.jpeg" ContentType="image/jpeg"/>
  <Override PartName="/ppt/media/image26.png" ContentType="image/png"/>
  <Override PartName="/ppt/media/image94.png" ContentType="image/png"/>
  <Override PartName="/ppt/media/image63.png" ContentType="image/png"/>
  <Override PartName="/ppt/media/image71.jpeg" ContentType="image/jpeg"/>
  <Override PartName="/ppt/media/image142.jpeg" ContentType="image/jpeg"/>
  <Override PartName="/ppt/media/image32.png" ContentType="image/png"/>
  <Override PartName="/ppt/media/image49.png" ContentType="image/png"/>
  <Override PartName="/ppt/media/image86.png" ContentType="image/png"/>
  <Override PartName="/ppt/media/image18.png" ContentType="image/png"/>
  <Override PartName="/ppt/media/image125.jpeg" ContentType="image/jpeg"/>
  <Override PartName="/ppt/media/image55.png" ContentType="image/png"/>
  <Override PartName="/ppt/media/image148.jpeg" ContentType="image/jpeg"/>
  <Override PartName="/ppt/media/image130.jpeg" ContentType="image/jpeg"/>
  <Override PartName="/ppt/media/image24.png" ContentType="image/png"/>
  <Override PartName="/ppt/media/image61.png" ContentType="image/png"/>
  <Override PartName="/ppt/media/image30.png" ContentType="image/png"/>
  <Override PartName="/ppt/media/image108.jpeg" ContentType="image/jpeg"/>
  <Override PartName="/ppt/media/image113.jpeg" ContentType="image/jpeg"/>
  <Override PartName="/ppt/media/image47.png" ContentType="image/png"/>
  <Override PartName="/ppt/media/image136.jpeg" ContentType="image/jpeg"/>
  <Override PartName="/ppt/media/image84.png" ContentType="image/png"/>
  <Override PartName="/ppt/media/image16.png" ContentType="image/png"/>
  <Override PartName="/ppt/media/image104.png" ContentType="image/png"/>
  <Override PartName="/ppt/media/image53.png" ContentType="image/png"/>
  <Override PartName="/ppt/media/image141.jpeg" ContentType="image/jpeg"/>
  <Override PartName="/ppt/media/image90.png" ContentType="image/png"/>
  <Override PartName="/ppt/media/image6.png" ContentType="image/png"/>
  <Override PartName="/ppt/media/image119.jpeg" ContentType="image/jpeg"/>
  <Override PartName="/ppt/media/image39.png" ContentType="image/png"/>
  <Override PartName="/ppt/media/image76.png" ContentType="image/png"/>
  <Override PartName="/ppt/media/image124.jpeg" ContentType="image/jpeg"/>
  <Override PartName="/ppt/slideLayouts/slideLayout61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_rels/slideLayout88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67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168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56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69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57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5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59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80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7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71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7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60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73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61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74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62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75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3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76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64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77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5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178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6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179.xml.rels" ContentType="application/vnd.openxmlformats-package.relationships+xml"/>
  <Override PartName="/ppt/slideLayouts/_rels/slideLayout75.xml.rels" ContentType="application/vnd.openxmlformats-package.relationships+xml"/>
  <Override PartName="/ppt/slideLayouts/slideLayout4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s/_rels/slide28.xml.rels" ContentType="application/vnd.openxmlformats-package.relationships+xml"/>
  <Override PartName="/ppt/slides/_rels/slide12.xml.rels" ContentType="application/vnd.openxmlformats-package.relationships+xml"/>
  <Override PartName="/ppt/slides/_rels/slide10.xml.rels" ContentType="application/vnd.openxmlformats-package.relationships+xml"/>
  <Override PartName="/ppt/slides/_rels/slide33.xml.rels" ContentType="application/vnd.openxmlformats-package.relationships+xml"/>
  <Override PartName="/ppt/slides/_rels/slide31.xml.rels" ContentType="application/vnd.openxmlformats-package.relationships+xml"/>
  <Override PartName="/ppt/slides/_rels/slide2.xml.rels" ContentType="application/vnd.openxmlformats-package.relationships+xml"/>
  <Override PartName="/ppt/slides/_rels/slide18.xml.rels" ContentType="application/vnd.openxmlformats-package.relationships+xml"/>
  <Override PartName="/ppt/slides/_rels/slide16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29.xml.rels" ContentType="application/vnd.openxmlformats-package.relationships+xml"/>
  <Override PartName="/ppt/slides/_rels/slide27.xml.rels" ContentType="application/vnd.openxmlformats-package.relationships+xml"/>
  <Override PartName="/ppt/slides/_rels/slide13.xml.rels" ContentType="application/vnd.openxmlformats-package.relationships+xml"/>
  <Override PartName="/ppt/slides/_rels/slide11.xml.rels" ContentType="application/vnd.openxmlformats-package.relationships+xml"/>
  <Override PartName="/ppt/slides/_rels/slide34.xml.rels" ContentType="application/vnd.openxmlformats-package.relationships+xml"/>
  <Override PartName="/ppt/slides/_rels/slide32.xml.rels" ContentType="application/vnd.openxmlformats-package.relationships+xml"/>
  <Override PartName="/ppt/slides/_rels/slide30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19.xml.rels" ContentType="application/vnd.openxmlformats-package.relationships+xml"/>
  <Override PartName="/ppt/slides/_rels/slide17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0.xml.rels" ContentType="application/vnd.openxmlformats-package.relationships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2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_rels/slideMaster1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5.xml" ContentType="application/vnd.openxmlformats-officedocument.presentationml.slideMaster+xml"/>
  <Override PartName="/ppt/theme/theme13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theme/theme12.xml" ContentType="application/vnd.openxmlformats-officedocument.theme+xml"/>
  <Override PartName="/ppt/theme/theme9.xml" ContentType="application/vnd.openxmlformats-officedocument.theme+xml"/>
  <Override PartName="/ppt/theme/theme4.xml" ContentType="application/vnd.openxmlformats-officedocument.theme+xml"/>
  <Override PartName="/ppt/theme/theme11.xml" ContentType="application/vnd.openxmlformats-officedocument.theme+xml"/>
  <Override PartName="/ppt/theme/theme8.xml" ContentType="application/vnd.openxmlformats-officedocument.theme+xml"/>
  <Override PartName="/ppt/theme/theme15.xml" ContentType="application/vnd.openxmlformats-officedocument.theme+xml"/>
  <Override PartName="/ppt/theme/theme3.xml" ContentType="application/vnd.openxmlformats-officedocument.theme+xml"/>
  <Override PartName="/ppt/theme/theme10.xml" ContentType="application/vnd.openxmlformats-officedocument.theme+xml"/>
  <Override PartName="/ppt/theme/theme7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6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  <p:sldMasterId id="2147483817" r:id="rId15"/>
    <p:sldMasterId id="2147483830" r:id="rId16"/>
  </p:sld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" Target="slides/slide1.xml"/><Relationship Id="rId18" Type="http://schemas.openxmlformats.org/officeDocument/2006/relationships/slide" Target="slides/slide2.xml"/><Relationship Id="rId19" Type="http://schemas.openxmlformats.org/officeDocument/2006/relationships/slide" Target="slides/slide3.xml"/><Relationship Id="rId20" Type="http://schemas.openxmlformats.org/officeDocument/2006/relationships/slide" Target="slides/slide4.xml"/><Relationship Id="rId21" Type="http://schemas.openxmlformats.org/officeDocument/2006/relationships/slide" Target="slides/slide5.xml"/><Relationship Id="rId22" Type="http://schemas.openxmlformats.org/officeDocument/2006/relationships/slide" Target="slides/slide6.xml"/><Relationship Id="rId23" Type="http://schemas.openxmlformats.org/officeDocument/2006/relationships/slide" Target="slides/slide7.xml"/><Relationship Id="rId24" Type="http://schemas.openxmlformats.org/officeDocument/2006/relationships/slide" Target="slides/slide8.xml"/><Relationship Id="rId25" Type="http://schemas.openxmlformats.org/officeDocument/2006/relationships/slide" Target="slides/slide9.xml"/><Relationship Id="rId26" Type="http://schemas.openxmlformats.org/officeDocument/2006/relationships/slide" Target="slides/slide10.xml"/><Relationship Id="rId27" Type="http://schemas.openxmlformats.org/officeDocument/2006/relationships/slide" Target="slides/slide11.xml"/><Relationship Id="rId28" Type="http://schemas.openxmlformats.org/officeDocument/2006/relationships/slide" Target="slides/slide12.xml"/><Relationship Id="rId29" Type="http://schemas.openxmlformats.org/officeDocument/2006/relationships/slide" Target="slides/slide13.xml"/><Relationship Id="rId30" Type="http://schemas.openxmlformats.org/officeDocument/2006/relationships/slide" Target="slides/slide14.xml"/><Relationship Id="rId31" Type="http://schemas.openxmlformats.org/officeDocument/2006/relationships/slide" Target="slides/slide15.xml"/><Relationship Id="rId32" Type="http://schemas.openxmlformats.org/officeDocument/2006/relationships/slide" Target="slides/slide16.xml"/><Relationship Id="rId33" Type="http://schemas.openxmlformats.org/officeDocument/2006/relationships/slide" Target="slides/slide17.xml"/><Relationship Id="rId34" Type="http://schemas.openxmlformats.org/officeDocument/2006/relationships/slide" Target="slides/slide18.xml"/><Relationship Id="rId35" Type="http://schemas.openxmlformats.org/officeDocument/2006/relationships/slide" Target="slides/slide19.xml"/><Relationship Id="rId36" Type="http://schemas.openxmlformats.org/officeDocument/2006/relationships/slide" Target="slides/slide20.xml"/><Relationship Id="rId37" Type="http://schemas.openxmlformats.org/officeDocument/2006/relationships/slide" Target="slides/slide21.xml"/><Relationship Id="rId38" Type="http://schemas.openxmlformats.org/officeDocument/2006/relationships/slide" Target="slides/slide22.xml"/><Relationship Id="rId39" Type="http://schemas.openxmlformats.org/officeDocument/2006/relationships/slide" Target="slides/slide23.xml"/><Relationship Id="rId40" Type="http://schemas.openxmlformats.org/officeDocument/2006/relationships/slide" Target="slides/slide24.xml"/><Relationship Id="rId41" Type="http://schemas.openxmlformats.org/officeDocument/2006/relationships/slide" Target="slides/slide25.xml"/><Relationship Id="rId42" Type="http://schemas.openxmlformats.org/officeDocument/2006/relationships/slide" Target="slides/slide26.xml"/><Relationship Id="rId43" Type="http://schemas.openxmlformats.org/officeDocument/2006/relationships/slide" Target="slides/slide27.xml"/><Relationship Id="rId44" Type="http://schemas.openxmlformats.org/officeDocument/2006/relationships/slide" Target="slides/slide28.xml"/><Relationship Id="rId45" Type="http://schemas.openxmlformats.org/officeDocument/2006/relationships/slide" Target="slides/slide29.xml"/><Relationship Id="rId46" Type="http://schemas.openxmlformats.org/officeDocument/2006/relationships/slide" Target="slides/slide30.xml"/><Relationship Id="rId47" Type="http://schemas.openxmlformats.org/officeDocument/2006/relationships/slide" Target="slides/slide31.xml"/><Relationship Id="rId48" Type="http://schemas.openxmlformats.org/officeDocument/2006/relationships/slide" Target="slides/slide32.xml"/><Relationship Id="rId49" Type="http://schemas.openxmlformats.org/officeDocument/2006/relationships/slide" Target="slides/slide33.xml"/><Relationship Id="rId50" Type="http://schemas.openxmlformats.org/officeDocument/2006/relationships/slide" Target="slides/slide3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5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5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58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2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3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9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9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0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4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8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5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6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1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3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3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2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6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0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7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8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6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7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4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8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99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0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0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1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2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2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26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2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0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1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5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5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5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6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6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8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2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3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7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9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7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7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7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0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4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8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5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6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8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5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6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6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0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7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8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7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74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7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78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2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9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0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5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6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0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3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4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1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2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slideLayout" Target="../slideLayouts/slideLayout1.xml"/><Relationship Id="rId10" Type="http://schemas.openxmlformats.org/officeDocument/2006/relationships/slideLayout" Target="../slideLayouts/slideLayout2.xml"/><Relationship Id="rId11" Type="http://schemas.openxmlformats.org/officeDocument/2006/relationships/slideLayout" Target="../slideLayouts/slideLayout3.xml"/><Relationship Id="rId12" Type="http://schemas.openxmlformats.org/officeDocument/2006/relationships/slideLayout" Target="../slideLayouts/slideLayout4.xml"/><Relationship Id="rId13" Type="http://schemas.openxmlformats.org/officeDocument/2006/relationships/slideLayout" Target="../slideLayouts/slideLayout5.xml"/><Relationship Id="rId14" Type="http://schemas.openxmlformats.org/officeDocument/2006/relationships/slideLayout" Target="../slideLayouts/slideLayout6.xml"/><Relationship Id="rId15" Type="http://schemas.openxmlformats.org/officeDocument/2006/relationships/slideLayout" Target="../slideLayouts/slideLayout7.xml"/><Relationship Id="rId16" Type="http://schemas.openxmlformats.org/officeDocument/2006/relationships/slideLayout" Target="../slideLayouts/slideLayout8.xml"/><Relationship Id="rId17" Type="http://schemas.openxmlformats.org/officeDocument/2006/relationships/slideLayout" Target="../slideLayouts/slideLayout9.xml"/><Relationship Id="rId18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1.xml"/><Relationship Id="rId20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64.jpeg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8" Type="http://schemas.openxmlformats.org/officeDocument/2006/relationships/image" Target="../media/image70.png"/><Relationship Id="rId9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16.xml"/><Relationship Id="rId17" Type="http://schemas.openxmlformats.org/officeDocument/2006/relationships/slideLayout" Target="../slideLayouts/slideLayout117.xml"/><Relationship Id="rId18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19.xml"/><Relationship Id="rId20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71.jpeg"/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28.xml"/><Relationship Id="rId17" Type="http://schemas.openxmlformats.org/officeDocument/2006/relationships/slideLayout" Target="../slideLayouts/slideLayout129.xml"/><Relationship Id="rId18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78.jpe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84.png"/><Relationship Id="rId9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38.xml"/><Relationship Id="rId15" Type="http://schemas.openxmlformats.org/officeDocument/2006/relationships/slideLayout" Target="../slideLayouts/slideLayout139.xml"/><Relationship Id="rId16" Type="http://schemas.openxmlformats.org/officeDocument/2006/relationships/slideLayout" Target="../slideLayouts/slideLayout140.xml"/><Relationship Id="rId17" Type="http://schemas.openxmlformats.org/officeDocument/2006/relationships/slideLayout" Target="../slideLayouts/slideLayout141.xml"/><Relationship Id="rId18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43.xml"/><Relationship Id="rId20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85.jpe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7" Type="http://schemas.openxmlformats.org/officeDocument/2006/relationships/image" Target="../media/image90.png"/><Relationship Id="rId8" Type="http://schemas.openxmlformats.org/officeDocument/2006/relationships/image" Target="../media/image91.png"/><Relationship Id="rId9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49.xml"/><Relationship Id="rId14" Type="http://schemas.openxmlformats.org/officeDocument/2006/relationships/slideLayout" Target="../slideLayouts/slideLayout150.xml"/><Relationship Id="rId15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52.xml"/><Relationship Id="rId17" Type="http://schemas.openxmlformats.org/officeDocument/2006/relationships/slideLayout" Target="../slideLayouts/slideLayout153.xml"/><Relationship Id="rId18" Type="http://schemas.openxmlformats.org/officeDocument/2006/relationships/slideLayout" Target="../slideLayouts/slideLayout154.xml"/><Relationship Id="rId19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56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image" Target="../media/image92.jpeg"/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8" Type="http://schemas.openxmlformats.org/officeDocument/2006/relationships/image" Target="../media/image98.png"/><Relationship Id="rId9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5.xml"/><Relationship Id="rId18" Type="http://schemas.openxmlformats.org/officeDocument/2006/relationships/slideLayout" Target="../slideLayouts/slideLayout166.xml"/><Relationship Id="rId19" Type="http://schemas.openxmlformats.org/officeDocument/2006/relationships/slideLayout" Target="../slideLayouts/slideLayout167.xml"/><Relationship Id="rId20" Type="http://schemas.openxmlformats.org/officeDocument/2006/relationships/slideLayout" Target="../slideLayouts/slideLayout168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image" Target="../media/image99.jpe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8" Type="http://schemas.openxmlformats.org/officeDocument/2006/relationships/image" Target="../media/image105.png"/><Relationship Id="rId9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75.xml"/><Relationship Id="rId16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78.xml"/><Relationship Id="rId19" Type="http://schemas.openxmlformats.org/officeDocument/2006/relationships/slideLayout" Target="../slideLayouts/slideLayout179.xml"/><Relationship Id="rId20" Type="http://schemas.openxmlformats.org/officeDocument/2006/relationships/slideLayout" Target="../slideLayouts/slideLayout180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9.jpe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36.jpe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43.jpe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image" Target="../media/image49.png"/><Relationship Id="rId9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50.jpe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57.jpeg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04.xml"/><Relationship Id="rId17" Type="http://schemas.openxmlformats.org/officeDocument/2006/relationships/slideLayout" Target="../slideLayouts/slideLayout105.xml"/><Relationship Id="rId18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1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2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3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4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5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6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7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8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9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  <p:sldLayoutId id="2147483660" r:id="rId20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379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380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381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382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383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384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385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386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87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421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422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423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424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425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426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427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428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429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463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464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465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466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467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468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469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470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471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505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506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507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508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509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510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511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51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1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547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548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549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550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551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552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553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55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5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589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590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591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592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593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594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595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596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97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  <p:sldLayoutId id="2147483840" r:id="rId18"/>
    <p:sldLayoutId id="2147483841" r:id="rId19"/>
    <p:sldLayoutId id="2147483842" r:id="rId20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43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44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45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46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47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48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49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50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1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85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86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87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88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89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90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91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9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127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128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129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130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131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132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133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13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169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170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171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172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173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174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175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176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211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212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213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214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215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216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217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218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19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253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254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255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256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257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258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259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260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61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295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296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297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298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299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300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301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302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03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  <p:sldLayoutId id="2147483750" r:id="rId19"/>
    <p:sldLayoutId id="2147483751" r:id="rId20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6480" y="6643440"/>
            <a:ext cx="1222560" cy="202320"/>
          </a:xfrm>
          <a:prstGeom prst="rect">
            <a:avLst/>
          </a:prstGeom>
        </p:spPr>
        <p:txBody>
          <a:bodyPr anchor="ctr" bIns="45000" lIns="90000" rIns="90000" tIns="45000" wrap="none"/>
          <a:p>
            <a:pPr>
              <a:lnSpc>
                <a:spcPct val="100000"/>
              </a:lnSpc>
            </a:pPr>
            <a:r>
              <a:rPr lang="ru-RU" sz="800">
                <a:solidFill>
                  <a:srgbClr val="a6a6a6"/>
                </a:solidFill>
                <a:latin typeface="Arial"/>
                <a:ea typeface="Calibri"/>
              </a:rPr>
              <a:t>FokinaLida.75@mail.ru</a:t>
            </a:r>
            <a:endParaRPr/>
          </a:p>
        </p:txBody>
      </p:sp>
      <p:sp>
        <p:nvSpPr>
          <p:cNvPr id="337" name="CustomShape 2"/>
          <p:cNvSpPr/>
          <p:nvPr/>
        </p:nvSpPr>
        <p:spPr>
          <a:xfrm>
            <a:off x="179280" y="189000"/>
            <a:ext cx="8774640" cy="6469560"/>
          </a:xfrm>
          <a:prstGeom prst="round2Diag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fff1ec"/>
              </a:gs>
              <a:gs pos="50000">
                <a:srgbClr val="ffd2bc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</p:spPr>
      </p:sp>
      <p:pic>
        <p:nvPicPr>
          <p:cNvPr descr="" id="338" name="Рисунок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48720" y="115920"/>
            <a:ext cx="164160" cy="538920"/>
          </a:xfrm>
          <a:prstGeom prst="rect">
            <a:avLst/>
          </a:prstGeom>
        </p:spPr>
      </p:pic>
      <p:pic>
        <p:nvPicPr>
          <p:cNvPr descr="" id="339" name="Рисунок 15"/>
          <p:cNvPicPr/>
          <p:nvPr/>
        </p:nvPicPr>
        <p:blipFill>
          <a:blip r:embed="rId4"/>
          <a:stretch>
            <a:fillRect/>
          </a:stretch>
        </p:blipFill>
        <p:spPr>
          <a:xfrm>
            <a:off x="8532720" y="115920"/>
            <a:ext cx="164160" cy="538920"/>
          </a:xfrm>
          <a:prstGeom prst="rect">
            <a:avLst/>
          </a:prstGeom>
        </p:spPr>
      </p:pic>
      <p:pic>
        <p:nvPicPr>
          <p:cNvPr descr="" id="340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8317080" y="115920"/>
            <a:ext cx="164160" cy="538920"/>
          </a:xfrm>
          <a:prstGeom prst="rect">
            <a:avLst/>
          </a:prstGeom>
        </p:spPr>
      </p:pic>
      <p:pic>
        <p:nvPicPr>
          <p:cNvPr descr="" id="341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6381720"/>
            <a:ext cx="538920" cy="164160"/>
          </a:xfrm>
          <a:prstGeom prst="rect">
            <a:avLst/>
          </a:prstGeom>
        </p:spPr>
      </p:pic>
      <p:pic>
        <p:nvPicPr>
          <p:cNvPr descr="" id="342" name="Рисунок 18"/>
          <p:cNvPicPr/>
          <p:nvPr/>
        </p:nvPicPr>
        <p:blipFill>
          <a:blip r:embed="rId7"/>
          <a:stretch>
            <a:fillRect/>
          </a:stretch>
        </p:blipFill>
        <p:spPr>
          <a:xfrm>
            <a:off x="0" y="6165720"/>
            <a:ext cx="538920" cy="164160"/>
          </a:xfrm>
          <a:prstGeom prst="rect">
            <a:avLst/>
          </a:prstGeom>
        </p:spPr>
      </p:pic>
      <p:pic>
        <p:nvPicPr>
          <p:cNvPr descr="" id="343" name="Рисунок 19"/>
          <p:cNvPicPr/>
          <p:nvPr/>
        </p:nvPicPr>
        <p:blipFill>
          <a:blip r:embed="rId8"/>
          <a:stretch>
            <a:fillRect/>
          </a:stretch>
        </p:blipFill>
        <p:spPr>
          <a:xfrm>
            <a:off x="0" y="5950080"/>
            <a:ext cx="538920" cy="164160"/>
          </a:xfrm>
          <a:prstGeom prst="rect">
            <a:avLst/>
          </a:prstGeom>
        </p:spPr>
      </p:pic>
      <p:sp>
        <p:nvSpPr>
          <p:cNvPr id="34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34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06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9.jpeg"/><Relationship Id="rId2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0.jpeg"/><Relationship Id="rId2" Type="http://schemas.openxmlformats.org/officeDocument/2006/relationships/image" Target="../media/image121.jpeg"/><Relationship Id="rId3" Type="http://schemas.openxmlformats.org/officeDocument/2006/relationships/slideLayout" Target="../slideLayouts/slideLayout4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2.jpeg"/><Relationship Id="rId2" Type="http://schemas.openxmlformats.org/officeDocument/2006/relationships/image" Target="../media/image123.jpeg"/><Relationship Id="rId3" Type="http://schemas.openxmlformats.org/officeDocument/2006/relationships/slideLayout" Target="../slideLayouts/slideLayout6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24.jpeg"/><Relationship Id="rId2" Type="http://schemas.openxmlformats.org/officeDocument/2006/relationships/slideLayout" Target="../slideLayouts/slideLayout7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25.jpeg"/><Relationship Id="rId2" Type="http://schemas.openxmlformats.org/officeDocument/2006/relationships/slideLayout" Target="../slideLayouts/slideLayout4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26.jpeg"/><Relationship Id="rId2" Type="http://schemas.openxmlformats.org/officeDocument/2006/relationships/slideLayout" Target="../slideLayouts/slideLayout4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27.jpeg"/><Relationship Id="rId2" Type="http://schemas.openxmlformats.org/officeDocument/2006/relationships/slideLayout" Target="../slideLayouts/slideLayout4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28.jpeg"/><Relationship Id="rId2" Type="http://schemas.openxmlformats.org/officeDocument/2006/relationships/slideLayout" Target="../slideLayouts/slideLayout4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29.jpeg"/><Relationship Id="rId2" Type="http://schemas.openxmlformats.org/officeDocument/2006/relationships/slideLayout" Target="../slideLayouts/slideLayout4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30.jpeg"/><Relationship Id="rId2" Type="http://schemas.openxmlformats.org/officeDocument/2006/relationships/slideLayout" Target="../slideLayouts/slideLayout6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7.jpeg"/><Relationship Id="rId2" Type="http://schemas.openxmlformats.org/officeDocument/2006/relationships/image" Target="../media/image108.jpeg"/><Relationship Id="rId3" Type="http://schemas.openxmlformats.org/officeDocument/2006/relationships/image" Target="../media/image109.jpeg"/><Relationship Id="rId4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slideLayout" Target="../slideLayouts/slideLayout8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32.jpeg"/><Relationship Id="rId2" Type="http://schemas.openxmlformats.org/officeDocument/2006/relationships/slideLayout" Target="../slideLayouts/slideLayout9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33.jpeg"/><Relationship Id="rId2" Type="http://schemas.openxmlformats.org/officeDocument/2006/relationships/slideLayout" Target="../slideLayouts/slideLayout9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34.jpeg"/><Relationship Id="rId2" Type="http://schemas.openxmlformats.org/officeDocument/2006/relationships/slideLayout" Target="../slideLayouts/slideLayout109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hyperlink" Target="http://gazeta-venev.ru/newstag/venevskie-baranki" TargetMode="External"/><Relationship Id="rId2" Type="http://schemas.openxmlformats.org/officeDocument/2006/relationships/image" Target="../media/image135.jpeg"/><Relationship Id="rId3" Type="http://schemas.openxmlformats.org/officeDocument/2006/relationships/image" Target="../media/image136.jpeg"/><Relationship Id="rId4" Type="http://schemas.openxmlformats.org/officeDocument/2006/relationships/slideLayout" Target="../slideLayouts/slideLayout109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37.jpeg"/><Relationship Id="rId2" Type="http://schemas.openxmlformats.org/officeDocument/2006/relationships/image" Target="../media/image138.jpeg"/><Relationship Id="rId3" Type="http://schemas.openxmlformats.org/officeDocument/2006/relationships/slideLayout" Target="../slideLayouts/slideLayout97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39.jpeg"/><Relationship Id="rId2" Type="http://schemas.openxmlformats.org/officeDocument/2006/relationships/slideLayout" Target="../slideLayouts/slideLayout12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40.jpeg"/><Relationship Id="rId2" Type="http://schemas.openxmlformats.org/officeDocument/2006/relationships/slideLayout" Target="../slideLayouts/slideLayout9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41.jpeg"/><Relationship Id="rId2" Type="http://schemas.openxmlformats.org/officeDocument/2006/relationships/slideLayout" Target="../slideLayouts/slideLayout9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42.jpeg"/><Relationship Id="rId2" Type="http://schemas.openxmlformats.org/officeDocument/2006/relationships/slideLayout" Target="../slideLayouts/slideLayout12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43.jpeg"/><Relationship Id="rId2" Type="http://schemas.openxmlformats.org/officeDocument/2006/relationships/slideLayout" Target="../slideLayouts/slideLayout13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144.jpeg"/><Relationship Id="rId2" Type="http://schemas.openxmlformats.org/officeDocument/2006/relationships/slideLayout" Target="../slideLayouts/slideLayout14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45.jpeg"/><Relationship Id="rId2" Type="http://schemas.openxmlformats.org/officeDocument/2006/relationships/image" Target="../media/image146.jpeg"/><Relationship Id="rId3" Type="http://schemas.openxmlformats.org/officeDocument/2006/relationships/slideLayout" Target="../slideLayouts/slideLayout14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47.jpeg"/><Relationship Id="rId2" Type="http://schemas.openxmlformats.org/officeDocument/2006/relationships/slideLayout" Target="../slideLayouts/slideLayout15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48.jpeg"/><Relationship Id="rId2" Type="http://schemas.openxmlformats.org/officeDocument/2006/relationships/slideLayout" Target="../slideLayouts/slideLayout16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10.jpeg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1.jpeg"/><Relationship Id="rId2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2.jpeg"/><Relationship Id="rId2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3.jpeg"/><Relationship Id="rId2" Type="http://schemas.openxmlformats.org/officeDocument/2006/relationships/image" Target="../media/image114.jpeg"/><Relationship Id="rId3" Type="http://schemas.openxmlformats.org/officeDocument/2006/relationships/slideLayout" Target="../slideLayouts/slideLayout4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5.jpeg"/><Relationship Id="rId2" Type="http://schemas.openxmlformats.org/officeDocument/2006/relationships/image" Target="../media/image116.jpeg"/><Relationship Id="rId3" Type="http://schemas.openxmlformats.org/officeDocument/2006/relationships/slideLayout" Target="../slideLayouts/slideLayout4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7.jpeg"/><Relationship Id="rId2" Type="http://schemas.openxmlformats.org/officeDocument/2006/relationships/image" Target="../media/image118.jpeg"/><Relationship Id="rId3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CustomShape 1"/>
          <p:cNvSpPr/>
          <p:nvPr/>
        </p:nvSpPr>
        <p:spPr>
          <a:xfrm>
            <a:off x="864000" y="864000"/>
            <a:ext cx="7449480" cy="302580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b="1" lang="ru-RU" sz="5400">
                <a:solidFill>
                  <a:srgbClr val="c00000"/>
                </a:solidFill>
                <a:latin typeface="Monotype Corsiva"/>
              </a:rPr>
              <a:t>Веневские баранки-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5400">
                <a:solidFill>
                  <a:srgbClr val="c00000"/>
                </a:solidFill>
                <a:latin typeface="Monotype Corsiva"/>
              </a:rPr>
              <a:t>кулинарный бренд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5400">
                <a:solidFill>
                  <a:srgbClr val="c00000"/>
                </a:solidFill>
                <a:latin typeface="Monotype Corsiva"/>
              </a:rPr>
              <a:t>города Венева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5400">
                <a:solidFill>
                  <a:srgbClr val="c00000"/>
                </a:solidFill>
                <a:latin typeface="Monotype Corsiva"/>
              </a:rPr>
              <a:t>и Веневского уезда</a:t>
            </a:r>
            <a:endParaRPr/>
          </a:p>
        </p:txBody>
      </p:sp>
      <p:sp>
        <p:nvSpPr>
          <p:cNvPr id="631" name="CustomShape 2"/>
          <p:cNvSpPr/>
          <p:nvPr/>
        </p:nvSpPr>
        <p:spPr>
          <a:xfrm>
            <a:off x="360000" y="5328000"/>
            <a:ext cx="4821840" cy="90324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600">
                <a:solidFill>
                  <a:srgbClr val="000000"/>
                </a:solidFill>
                <a:latin typeface="Monotype Corsiva"/>
              </a:rPr>
              <a:t>Руководитель проекта</a:t>
            </a:r>
            <a:r>
              <a:rPr lang="ru-RU" sz="2600">
                <a:solidFill>
                  <a:srgbClr val="000000"/>
                </a:solidFill>
                <a:latin typeface="Monotype Corsiva"/>
              </a:rPr>
              <a:t>: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Monotype Corsiva"/>
              </a:rPr>
              <a:t> </a:t>
            </a:r>
            <a:r>
              <a:rPr lang="ru-RU" sz="2600">
                <a:solidFill>
                  <a:srgbClr val="000000"/>
                </a:solidFill>
                <a:latin typeface="Monotype Corsiva"/>
              </a:rPr>
              <a:t>Устименко О.В.</a:t>
            </a:r>
            <a:endParaRPr/>
          </a:p>
        </p:txBody>
      </p:sp>
      <p:sp>
        <p:nvSpPr>
          <p:cNvPr id="632" name="CustomShape 3"/>
          <p:cNvSpPr/>
          <p:nvPr/>
        </p:nvSpPr>
        <p:spPr>
          <a:xfrm>
            <a:off x="755640" y="260280"/>
            <a:ext cx="7838280" cy="62820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Monotype Corsiva"/>
              </a:rPr>
              <a:t>МБОУЦО №37 имени В.П.Храмченко</a:t>
            </a:r>
            <a:endParaRPr/>
          </a:p>
        </p:txBody>
      </p:sp>
      <p:sp>
        <p:nvSpPr>
          <p:cNvPr id="633" name="CustomShape 4"/>
          <p:cNvSpPr/>
          <p:nvPr/>
        </p:nvSpPr>
        <p:spPr>
          <a:xfrm>
            <a:off x="504000" y="4278600"/>
            <a:ext cx="4173840" cy="90324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b="1" i="1" lang="ru-RU" sz="2600">
                <a:solidFill>
                  <a:srgbClr val="000000"/>
                </a:solidFill>
                <a:latin typeface="Monotype Corsiva"/>
              </a:rPr>
              <a:t>Участники пректа:</a:t>
            </a:r>
            <a:r>
              <a:rPr i="1" lang="ru-RU" sz="2600">
                <a:solidFill>
                  <a:srgbClr val="000000"/>
                </a:solidFill>
                <a:latin typeface="Monotype Corsiva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r>
              <a:rPr i="1" lang="ru-RU" sz="2600">
                <a:solidFill>
                  <a:srgbClr val="000000"/>
                </a:solidFill>
                <a:latin typeface="Monotype Corsiva"/>
              </a:rPr>
              <a:t>учащиеся 2Б класса</a:t>
            </a:r>
            <a:endParaRPr/>
          </a:p>
        </p:txBody>
      </p:sp>
      <p:pic>
        <p:nvPicPr>
          <p:cNvPr descr="" id="634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5256000" y="4320000"/>
            <a:ext cx="2373840" cy="2229840"/>
          </a:xfrm>
          <a:prstGeom prst="rect">
            <a:avLst/>
          </a:prstGeom>
        </p:spPr>
      </p:pic>
    </p:spTree>
  </p:cSld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CustomShape 1"/>
          <p:cNvSpPr/>
          <p:nvPr/>
        </p:nvSpPr>
        <p:spPr>
          <a:xfrm>
            <a:off x="360000" y="360000"/>
            <a:ext cx="8270640" cy="2018160"/>
          </a:xfrm>
          <a:prstGeom prst="rect">
            <a:avLst/>
          </a:prstGeom>
        </p:spPr>
        <p:txBody>
          <a:bodyPr anchor="ctr" bIns="0" lIns="0" rIns="0" tIns="0" wrap="none"/>
          <a:p>
            <a:pPr algn="just"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В те времена баранки обваривали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кипятком и уж потом припекали -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так получались «обваранки».  </a:t>
            </a:r>
            <a:endParaRPr/>
          </a:p>
        </p:txBody>
      </p:sp>
      <p:pic>
        <p:nvPicPr>
          <p:cNvPr descr="" id="66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168000" y="2124720"/>
            <a:ext cx="4000320" cy="4202280"/>
          </a:xfrm>
          <a:prstGeom prst="rect">
            <a:avLst/>
          </a:prstGeom>
        </p:spPr>
      </p:pic>
    </p:spTree>
  </p:cSld>
  <p:timing>
    <p:tnLst>
      <p:par>
        <p:cTn dur="indefinite" id="19" nodeType="tmRoot" restart="never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CustomShape 1"/>
          <p:cNvSpPr/>
          <p:nvPr/>
        </p:nvSpPr>
        <p:spPr>
          <a:xfrm>
            <a:off x="593640" y="126720"/>
            <a:ext cx="8037000" cy="396792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А со второй половины XVIII века тестяные заготовки 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стали обрабатывать паром, как это делают и по 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сегодняшний день. Но сделать по-настоящему 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вкусные румяные баранки не так просто. 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Тут у каждого хозяина свои правила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и секреты. Впрочем, «бараночное» дело оказалось</a:t>
            </a:r>
            <a:endParaRPr/>
          </a:p>
          <a:p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;Calibri"/>
                <a:ea typeface="Microsoft YaHei"/>
              </a:rPr>
              <a:t>не только вкусным,но весьма прибыльным.</a:t>
            </a:r>
            <a:endParaRPr/>
          </a:p>
        </p:txBody>
      </p:sp>
      <p:pic>
        <p:nvPicPr>
          <p:cNvPr descr="" id="665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0" y="3240000"/>
            <a:ext cx="3454200" cy="3166200"/>
          </a:xfrm>
          <a:prstGeom prst="rect">
            <a:avLst/>
          </a:prstGeom>
        </p:spPr>
      </p:pic>
      <p:pic>
        <p:nvPicPr>
          <p:cNvPr descr="" id="666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720000" y="3240000"/>
            <a:ext cx="3958200" cy="3310200"/>
          </a:xfrm>
          <a:prstGeom prst="rect">
            <a:avLst/>
          </a:prstGeom>
        </p:spPr>
      </p:pic>
    </p:spTree>
  </p:cSld>
  <p:timing>
    <p:tnLst>
      <p:par>
        <p:cTn dur="indefinite" id="21" nodeType="tmRoot" restart="never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CustomShape 1"/>
          <p:cNvSpPr/>
          <p:nvPr/>
        </p:nvSpPr>
        <p:spPr>
          <a:xfrm>
            <a:off x="293760" y="432000"/>
            <a:ext cx="8487720" cy="194148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383736"/>
                </a:solidFill>
                <a:latin typeface="Arial"/>
                <a:ea typeface="Microsoft YaHei"/>
              </a:rPr>
              <a:t>Оказывается, баранка в виде буквы«В» — один из местных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383736"/>
                </a:solidFill>
                <a:latin typeface="Arial"/>
                <a:ea typeface="Microsoft YaHei"/>
              </a:rPr>
              <a:t>брендов. В начале прошлого столетия  </a:t>
            </a:r>
            <a:r>
              <a:rPr lang="ru-RU" sz="2400">
                <a:solidFill>
                  <a:srgbClr val="000000"/>
                </a:solidFill>
                <a:latin typeface="Arial"/>
                <a:ea typeface="Microsoft YaHei"/>
              </a:rPr>
              <a:t>самые большие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400">
                <a:solidFill>
                  <a:srgbClr val="000000"/>
                </a:solidFill>
                <a:latin typeface="Arial"/>
                <a:ea typeface="Microsoft YaHei"/>
              </a:rPr>
              <a:t>налоги в Венёве платили пекарни, даже больше чем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  <a:ea typeface="Microsoft YaHei"/>
              </a:rPr>
              <a:t>питейные заведения, а самой массовой продукцией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  <a:ea typeface="Microsoft YaHei"/>
              </a:rPr>
              <a:t>здешних пекарей были баранки.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  <p:pic>
        <p:nvPicPr>
          <p:cNvPr descr="" id="668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4945320" y="1944000"/>
            <a:ext cx="3741480" cy="4462200"/>
          </a:xfrm>
          <a:prstGeom prst="rect">
            <a:avLst/>
          </a:prstGeom>
        </p:spPr>
      </p:pic>
      <p:pic>
        <p:nvPicPr>
          <p:cNvPr descr="" id="669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9840" y="2372040"/>
            <a:ext cx="4246200" cy="3886200"/>
          </a:xfrm>
          <a:prstGeom prst="rect">
            <a:avLst/>
          </a:prstGeom>
        </p:spPr>
      </p:pic>
    </p:spTree>
  </p:cSld>
  <p:timing>
    <p:tnLst>
      <p:par>
        <p:cTn dur="indefinite" id="23" nodeType="tmRoot" restart="never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CustomShape 1"/>
          <p:cNvSpPr/>
          <p:nvPr/>
        </p:nvSpPr>
        <p:spPr>
          <a:xfrm>
            <a:off x="360000" y="360000"/>
            <a:ext cx="8323920" cy="1653480"/>
          </a:xfrm>
          <a:prstGeom prst="rect">
            <a:avLst/>
          </a:prstGeom>
        </p:spPr>
        <p:txBody>
          <a:bodyPr anchor="ctr" bIns="0" lIns="0" rIns="0" tIns="0" wrap="none"/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В те времена не было чипсов, дешевых конфет и т.п.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Тысячи крестьян,приезжавших в город, увозили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своим детям в деревню гостинцы, часто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это были те самые баранки.</a:t>
            </a:r>
            <a:endParaRPr/>
          </a:p>
        </p:txBody>
      </p:sp>
      <p:pic>
        <p:nvPicPr>
          <p:cNvPr descr="" id="67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160000" y="2016000"/>
            <a:ext cx="4605480" cy="4389480"/>
          </a:xfrm>
          <a:prstGeom prst="rect">
            <a:avLst/>
          </a:prstGeom>
        </p:spPr>
      </p:pic>
    </p:spTree>
  </p:cSld>
  <p:timing>
    <p:tnLst>
      <p:par>
        <p:cTn dur="indefinite" id="25" nodeType="tmRoot" restart="never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CustomShape 1"/>
          <p:cNvSpPr/>
          <p:nvPr/>
        </p:nvSpPr>
        <p:spPr>
          <a:xfrm>
            <a:off x="576000" y="216000"/>
            <a:ext cx="8278200" cy="535644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Дом № 15 ранее был Булочно-бараночной лавкой </a:t>
            </a:r>
            <a:endParaRPr/>
          </a:p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Родионовых (кондитерская). Здесь располагался </a:t>
            </a:r>
            <a:endParaRPr/>
          </a:p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целый комплекс зданий, занимавший два соседних</a:t>
            </a:r>
            <a:endParaRPr/>
          </a:p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земельных участка, включавший в себя: две булочных,</a:t>
            </a:r>
            <a:endParaRPr/>
          </a:p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кондитерскую,отдельные пекарни для ржаного</a:t>
            </a:r>
            <a:endParaRPr/>
          </a:p>
          <a:p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и пшеничного хлеба, склад муки и баранок и т.д.</a:t>
            </a:r>
            <a:endParaRPr/>
          </a:p>
        </p:txBody>
      </p:sp>
      <p:pic>
        <p:nvPicPr>
          <p:cNvPr descr="" id="67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952000" y="2593440"/>
            <a:ext cx="3373560" cy="4122000"/>
          </a:xfrm>
          <a:prstGeom prst="rect">
            <a:avLst/>
          </a:prstGeom>
        </p:spPr>
      </p:pic>
    </p:spTree>
  </p:cSld>
  <p:timing>
    <p:tnLst>
      <p:par>
        <p:cTn dur="indefinite" id="27" nodeType="tmRoot" restart="never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CustomShape 1"/>
          <p:cNvSpPr/>
          <p:nvPr/>
        </p:nvSpPr>
        <p:spPr>
          <a:xfrm>
            <a:off x="504000" y="144000"/>
            <a:ext cx="8486640" cy="164664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Дом №2 некогда был лавкой купцов Завьяловых.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Здесь велась мучная и бакалейная торговля.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В 1907-1908 годах торговый оборот лавки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Arial;Calibri"/>
                <a:ea typeface="Microsoft YaHei"/>
              </a:rPr>
              <a:t>составлял приличную сумму - 40000 рублей в год</a:t>
            </a:r>
            <a:endParaRPr/>
          </a:p>
        </p:txBody>
      </p:sp>
      <p:pic>
        <p:nvPicPr>
          <p:cNvPr descr="" id="675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296000" y="1728000"/>
            <a:ext cx="6182640" cy="4886640"/>
          </a:xfrm>
          <a:prstGeom prst="rect">
            <a:avLst/>
          </a:prstGeom>
        </p:spPr>
      </p:pic>
    </p:spTree>
  </p:cSld>
  <p:timing>
    <p:tnLst>
      <p:par>
        <p:cTn dur="indefinite" id="29" nodeType="tmRoot" restart="never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CustomShape 1"/>
          <p:cNvSpPr/>
          <p:nvPr/>
        </p:nvSpPr>
        <p:spPr>
          <a:xfrm>
            <a:off x="648000" y="360000"/>
            <a:ext cx="8037000" cy="159192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 sz="2600"/>
              <a:t>Далеко за пределами уезда славились веневские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/>
              <a:t> </a:t>
            </a:r>
            <a:r>
              <a:rPr lang="ru-RU" sz="2600"/>
              <a:t>пекарни и хлебные изделия. Особой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/>
              <a:t> </a:t>
            </a:r>
            <a:r>
              <a:rPr lang="ru-RU" sz="2600"/>
              <a:t>роскошью считались калачи из пшеничной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/>
              <a:t>муки и баранки</a:t>
            </a:r>
            <a:endParaRPr/>
          </a:p>
        </p:txBody>
      </p:sp>
      <p:pic>
        <p:nvPicPr>
          <p:cNvPr descr="" id="67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296000" y="2016000"/>
            <a:ext cx="7118640" cy="4455360"/>
          </a:xfrm>
          <a:prstGeom prst="rect">
            <a:avLst/>
          </a:prstGeom>
        </p:spPr>
      </p:pic>
    </p:spTree>
  </p:cSld>
  <p:timing>
    <p:tnLst>
      <p:par>
        <p:cTn dur="indefinite" id="31" nodeType="tmRoot" restart="never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CustomShape 1"/>
          <p:cNvSpPr/>
          <p:nvPr/>
        </p:nvSpPr>
        <p:spPr>
          <a:xfrm>
            <a:off x="713160" y="720"/>
            <a:ext cx="8134200" cy="467064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/>
              <a:t>.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До сегодняшнего дня венёвский гастрономический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бренд - баранка в виде буквы "В", был известен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небольшому кругу знатоков малых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исторических городов.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Да, и сами венёвцы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не придавали этому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старинному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кондитерскому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изделию особого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значения.</a:t>
            </a:r>
            <a:endParaRPr/>
          </a:p>
          <a:p>
            <a:pPr>
              <a:lnSpc>
                <a:spcPts val="0"/>
              </a:lnSpc>
            </a:pPr>
            <a:endParaRPr/>
          </a:p>
        </p:txBody>
      </p:sp>
      <p:pic>
        <p:nvPicPr>
          <p:cNvPr descr="" id="679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92000" y="1512000"/>
            <a:ext cx="4455360" cy="4754520"/>
          </a:xfrm>
          <a:prstGeom prst="rect">
            <a:avLst/>
          </a:prstGeom>
        </p:spPr>
      </p:pic>
    </p:spTree>
  </p:cSld>
  <p:timing>
    <p:tnLst>
      <p:par>
        <p:cTn dur="indefinite" id="33" nodeType="tmRoot" restart="never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CustomShape 1"/>
          <p:cNvSpPr/>
          <p:nvPr/>
        </p:nvSpPr>
        <p:spPr>
          <a:xfrm>
            <a:off x="713160" y="720"/>
            <a:ext cx="8134200" cy="467064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/>
              <a:t>.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До сегодняшнего дня венёвский гастрономический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Бренд - баранка в виде буквы "В", был известен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небольшому кругу знатоков малых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исторических городов. Да, и сами венёвцы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не придавали этому старинному кондитерскому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Arial"/>
                <a:ea typeface="Microsoft YaHei"/>
              </a:rPr>
              <a:t>изделию особого значения.</a:t>
            </a:r>
            <a:endParaRPr/>
          </a:p>
          <a:p>
            <a:pPr>
              <a:lnSpc>
                <a:spcPts val="0"/>
              </a:lnSpc>
            </a:pPr>
            <a:endParaRPr/>
          </a:p>
        </p:txBody>
      </p:sp>
      <p:pic>
        <p:nvPicPr>
          <p:cNvPr descr="" id="68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448000" y="2808000"/>
            <a:ext cx="3664800" cy="3808800"/>
          </a:xfrm>
          <a:prstGeom prst="rect">
            <a:avLst/>
          </a:prstGeom>
        </p:spPr>
      </p:pic>
    </p:spTree>
  </p:cSld>
  <p:timing>
    <p:tnLst>
      <p:par>
        <p:cTn dur="indefinite" id="35" nodeType="tmRoot" restart="never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CustomShape 1"/>
          <p:cNvSpPr/>
          <p:nvPr/>
        </p:nvSpPr>
        <p:spPr>
          <a:xfrm>
            <a:off x="864000" y="432000"/>
            <a:ext cx="7988400" cy="244440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В 2014 году было решило возродить традиционный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продукт двойную баранку в виде буквы «В»,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известную в народе, как «</a:t>
            </a:r>
            <a:r>
              <a:rPr lang="ru-RU" sz="2600">
                <a:solidFill>
                  <a:srgbClr val="010101"/>
                </a:solidFill>
                <a:latin typeface="Arial"/>
                <a:ea typeface="Microsoft YaHei"/>
              </a:rPr>
              <a:t>булку-веневку» в 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10101"/>
                </a:solidFill>
                <a:latin typeface="Arial"/>
                <a:ea typeface="Microsoft YaHei"/>
              </a:rPr>
              <a:t>качестве современного бренда города</a:t>
            </a: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, 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изготавливаемую по оригинальному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рецепту.</a:t>
            </a:r>
            <a:endParaRPr/>
          </a:p>
        </p:txBody>
      </p:sp>
      <p:pic>
        <p:nvPicPr>
          <p:cNvPr descr="" id="68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376000" y="2520000"/>
            <a:ext cx="5396400" cy="4028400"/>
          </a:xfrm>
          <a:prstGeom prst="rect">
            <a:avLst/>
          </a:prstGeom>
        </p:spPr>
      </p:pic>
    </p:spTree>
  </p:cSld>
  <p:timing>
    <p:tnLst>
      <p:par>
        <p:cTn dur="indefinite" id="37" nodeType="tmRoot" restart="never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CustomShape 1"/>
          <p:cNvSpPr/>
          <p:nvPr/>
        </p:nvSpPr>
        <p:spPr>
          <a:xfrm>
            <a:off x="457200" y="216000"/>
            <a:ext cx="8223840" cy="83700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b="1" lang="ru-RU" sz="4400"/>
              <a:t> </a:t>
            </a:r>
            <a:r>
              <a:rPr b="1" lang="ru-RU" sz="4400">
                <a:solidFill>
                  <a:srgbClr val="800000"/>
                </a:solidFill>
              </a:rPr>
              <a:t>Цель проекта: </a:t>
            </a:r>
            <a:endParaRPr/>
          </a:p>
        </p:txBody>
      </p:sp>
      <p:sp>
        <p:nvSpPr>
          <p:cNvPr id="636" name="CustomShape 2"/>
          <p:cNvSpPr/>
          <p:nvPr/>
        </p:nvSpPr>
        <p:spPr>
          <a:xfrm>
            <a:off x="360000" y="990720"/>
            <a:ext cx="8040960" cy="3971880"/>
          </a:xfrm>
          <a:prstGeom prst="rect">
            <a:avLst/>
          </a:prstGeom>
        </p:spPr>
        <p:txBody>
          <a:bodyPr bIns="0" lIns="0" rIns="0" tIns="0" wrap="none"/>
          <a:p>
            <a:pPr algn="ctr">
              <a:lnSpc>
                <a:spcPct val="100000"/>
              </a:lnSpc>
            </a:pPr>
            <a:r>
              <a:rPr lang="ru-RU" sz="4000"/>
              <a:t>популяризация культурного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/>
              <a:t> </a:t>
            </a:r>
            <a:r>
              <a:rPr lang="ru-RU" sz="4000"/>
              <a:t>наследия Тульского региона,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/>
              <a:t> </a:t>
            </a:r>
            <a:r>
              <a:rPr lang="ru-RU" sz="4000"/>
              <a:t>приобщение подрастающего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/>
              <a:t> </a:t>
            </a:r>
            <a:r>
              <a:rPr lang="ru-RU" sz="4000"/>
              <a:t>поколения к истории и культуре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/>
              <a:t> </a:t>
            </a:r>
            <a:r>
              <a:rPr lang="ru-RU" sz="4000"/>
              <a:t>России.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000"/>
              <a:t> </a:t>
            </a:r>
            <a:endParaRPr/>
          </a:p>
        </p:txBody>
      </p:sp>
      <p:pic>
        <p:nvPicPr>
          <p:cNvPr descr="" id="63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576000" y="3456000"/>
            <a:ext cx="2730960" cy="3018960"/>
          </a:xfrm>
          <a:prstGeom prst="rect">
            <a:avLst/>
          </a:prstGeom>
        </p:spPr>
      </p:pic>
      <p:pic>
        <p:nvPicPr>
          <p:cNvPr descr="" id="63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6048000" y="3456000"/>
            <a:ext cx="2658960" cy="2946960"/>
          </a:xfrm>
          <a:prstGeom prst="rect">
            <a:avLst/>
          </a:prstGeom>
        </p:spPr>
      </p:pic>
      <p:pic>
        <p:nvPicPr>
          <p:cNvPr descr="" id="639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3456000" y="4104000"/>
            <a:ext cx="2370960" cy="2514960"/>
          </a:xfrm>
          <a:prstGeom prst="rect">
            <a:avLst/>
          </a:prstGeom>
        </p:spPr>
      </p:pic>
    </p:spTree>
  </p:cSld>
  <p:timing>
    <p:tnLst>
      <p:par>
        <p:cTn dur="indefinite" id="3" nodeType="tmRoot" restart="never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CustomShape 1"/>
          <p:cNvSpPr/>
          <p:nvPr/>
        </p:nvSpPr>
        <p:spPr>
          <a:xfrm>
            <a:off x="457200" y="201960"/>
            <a:ext cx="8225640" cy="128484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800000"/>
                </a:solidFill>
                <a:latin typeface="raleway;Verdana"/>
                <a:ea typeface="Microsoft YaHei"/>
              </a:rPr>
              <a:t>По форме она напоминает прежнее изделие,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800">
                <a:solidFill>
                  <a:srgbClr val="800000"/>
                </a:solidFill>
                <a:latin typeface="raleway;Verdana"/>
                <a:ea typeface="Microsoft YaHei"/>
              </a:rPr>
              <a:t>а вот сохранился ли рецепт - неизвестно.</a:t>
            </a:r>
            <a:r>
              <a:rPr lang="ru-RU" sz="2800">
                <a:solidFill>
                  <a:srgbClr val="800000"/>
                </a:solidFill>
                <a:latin typeface="Arial"/>
                <a:ea typeface="Microsoft YaHei"/>
              </a:rPr>
              <a:t>  </a:t>
            </a:r>
            <a:endParaRPr/>
          </a:p>
        </p:txBody>
      </p:sp>
      <p:pic>
        <p:nvPicPr>
          <p:cNvPr descr="" id="685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648000" y="1490400"/>
            <a:ext cx="7628400" cy="4986000"/>
          </a:xfrm>
          <a:prstGeom prst="rect">
            <a:avLst/>
          </a:prstGeom>
        </p:spPr>
      </p:pic>
    </p:spTree>
  </p:cSld>
  <p:timing>
    <p:tnLst>
      <p:par>
        <p:cTn dur="indefinite" id="39" nodeType="tmRoot" restart="never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CustomShape 1"/>
          <p:cNvSpPr/>
          <p:nvPr/>
        </p:nvSpPr>
        <p:spPr>
          <a:xfrm>
            <a:off x="504000" y="790200"/>
            <a:ext cx="8224560" cy="1280880"/>
          </a:xfrm>
          <a:prstGeom prst="rect">
            <a:avLst/>
          </a:prstGeom>
        </p:spPr>
        <p:txBody>
          <a:bodyPr anchor="ctr" bIns="0" lIns="0" rIns="0" tIns="0" wrap="none"/>
          <a:p>
            <a:pPr algn="just">
              <a:lnSpc>
                <a:spcPct val="100000"/>
              </a:lnSpc>
            </a:pPr>
            <a:r>
              <a:rPr lang="ru-RU" sz="2800">
                <a:solidFill>
                  <a:srgbClr val="800000"/>
                </a:solidFill>
                <a:latin typeface="Verdana"/>
                <a:ea typeface="Microsoft YaHei"/>
              </a:rPr>
              <a:t>5 января 2016 года на Хлебной площади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800">
                <a:solidFill>
                  <a:srgbClr val="800000"/>
                </a:solidFill>
                <a:latin typeface="Verdana"/>
                <a:ea typeface="Microsoft YaHei"/>
              </a:rPr>
              <a:t>города Венева прошел первый фестиваль,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800">
                <a:solidFill>
                  <a:srgbClr val="800000"/>
                </a:solidFill>
                <a:latin typeface="Verdana"/>
                <a:ea typeface="Microsoft YaHei"/>
              </a:rPr>
              <a:t> </a:t>
            </a:r>
            <a:r>
              <a:rPr lang="ru-RU" sz="2800">
                <a:solidFill>
                  <a:srgbClr val="800000"/>
                </a:solidFill>
                <a:latin typeface="Verdana"/>
                <a:ea typeface="Microsoft YaHei"/>
              </a:rPr>
              <a:t>посвященный "Венёвской баранке".</a:t>
            </a:r>
            <a:endParaRPr/>
          </a:p>
        </p:txBody>
      </p:sp>
      <p:pic>
        <p:nvPicPr>
          <p:cNvPr descr="" id="68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016000" y="2232000"/>
            <a:ext cx="4387320" cy="4099320"/>
          </a:xfrm>
          <a:prstGeom prst="rect">
            <a:avLst/>
          </a:prstGeom>
        </p:spPr>
      </p:pic>
    </p:spTree>
  </p:cSld>
  <p:timing>
    <p:tnLst>
      <p:par>
        <p:cTn dur="indefinite" id="41" nodeType="tmRoot" restart="never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688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60000" y="360000"/>
            <a:ext cx="8422200" cy="6046200"/>
          </a:xfrm>
          <a:prstGeom prst="rect">
            <a:avLst/>
          </a:prstGeom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CustomShape 1"/>
          <p:cNvSpPr/>
          <p:nvPr/>
        </p:nvSpPr>
        <p:spPr>
          <a:xfrm>
            <a:off x="457200" y="221040"/>
            <a:ext cx="8224200" cy="1245240"/>
          </a:xfrm>
          <a:prstGeom prst="rect">
            <a:avLst/>
          </a:prstGeom>
        </p:spPr>
      </p:sp>
      <p:sp>
        <p:nvSpPr>
          <p:cNvPr id="690" name="CustomShape 2"/>
          <p:cNvSpPr/>
          <p:nvPr/>
        </p:nvSpPr>
        <p:spPr>
          <a:xfrm>
            <a:off x="720000" y="452520"/>
            <a:ext cx="7634520" cy="2926800"/>
          </a:xfrm>
          <a:prstGeom prst="rect">
            <a:avLst/>
          </a:prstGeom>
        </p:spPr>
        <p:txBody>
          <a:bodyPr bIns="0" lIns="0" rIns="0" tIns="0" wrap="none"/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Логотип для праздника разработал местный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художник Михаил Брядов. Картинка легла в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основу всей сувенирной продукции фестиваля: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значков, тарелок, афиш,грамот. Работы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с венёвскими сюжетами этого же художника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были использованы для оформления уличной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 </a:t>
            </a:r>
            <a:r>
              <a:rPr lang="ru-RU" sz="2600">
                <a:solidFill>
                  <a:srgbClr val="000000"/>
                </a:solidFill>
                <a:latin typeface="Verdana"/>
                <a:ea typeface="Microsoft YaHei"/>
              </a:rPr>
              <a:t>сцены</a:t>
            </a:r>
            <a:r>
              <a:rPr lang="ru-RU" sz="260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/>
          </a:p>
        </p:txBody>
      </p:sp>
      <p:pic>
        <p:nvPicPr>
          <p:cNvPr descr="" id="69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376000" y="2952000"/>
            <a:ext cx="3667320" cy="3595320"/>
          </a:xfrm>
          <a:prstGeom prst="rect">
            <a:avLst/>
          </a:prstGeom>
        </p:spPr>
      </p:pic>
    </p:spTree>
  </p:cSld>
  <p:timing>
    <p:tnLst>
      <p:par>
        <p:cTn dur="indefinite" id="43" nodeType="tmRoot" restart="never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CustomShape 1"/>
          <p:cNvSpPr/>
          <p:nvPr/>
        </p:nvSpPr>
        <p:spPr>
          <a:xfrm>
            <a:off x="457200" y="221040"/>
            <a:ext cx="8224200" cy="124524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800000"/>
                </a:solidFill>
              </a:rPr>
              <a:t>Фестиваль «Веневские баранки»</a:t>
            </a:r>
            <a:endParaRPr/>
          </a:p>
        </p:txBody>
      </p:sp>
      <p:sp>
        <p:nvSpPr>
          <p:cNvPr id="693" name="CustomShape 2"/>
          <p:cNvSpPr/>
          <p:nvPr/>
        </p:nvSpPr>
        <p:spPr>
          <a:xfrm>
            <a:off x="593640" y="1604520"/>
            <a:ext cx="8041320" cy="397224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 sz="2600">
                <a:solidFill>
                  <a:srgbClr val="000000"/>
                </a:solidFill>
              </a:rPr>
              <a:t> </a:t>
            </a:r>
            <a:r>
              <a:rPr lang="ru-RU" sz="2600">
                <a:solidFill>
                  <a:srgbClr val="000000"/>
                </a:solidFill>
              </a:rPr>
              <a:t>Праздничное мероприятие </a:t>
            </a:r>
            <a:endParaRPr/>
          </a:p>
          <a:p>
            <a:r>
              <a:rPr b="1" lang="ru-RU" sz="2600">
                <a:solidFill>
                  <a:srgbClr val="800000"/>
                </a:solidFill>
              </a:rPr>
              <a:t>«</a:t>
            </a:r>
            <a:r>
              <a:rPr b="1" lang="ru-RU" sz="2600" u="sng">
                <a:solidFill>
                  <a:srgbClr val="800000"/>
                </a:solidFill>
                <a:hlinkClick r:id="rId1"/>
              </a:rPr>
              <a:t>Веневские баранки</a:t>
            </a:r>
            <a:r>
              <a:rPr b="1" lang="ru-RU" sz="2600">
                <a:solidFill>
                  <a:srgbClr val="800000"/>
                </a:solidFill>
              </a:rPr>
              <a:t>» </a:t>
            </a:r>
            <a:r>
              <a:rPr lang="ru-RU" sz="2600">
                <a:solidFill>
                  <a:srgbClr val="000000"/>
                </a:solidFill>
              </a:rPr>
              <a:t>призвано</a:t>
            </a:r>
            <a:endParaRPr/>
          </a:p>
          <a:p>
            <a:r>
              <a:rPr lang="ru-RU" sz="2600">
                <a:solidFill>
                  <a:srgbClr val="000000"/>
                </a:solidFill>
              </a:rPr>
              <a:t>  </a:t>
            </a:r>
            <a:r>
              <a:rPr lang="ru-RU" sz="2600">
                <a:solidFill>
                  <a:srgbClr val="000000"/>
                </a:solidFill>
              </a:rPr>
              <a:t>возрождить традиционный</a:t>
            </a:r>
            <a:endParaRPr/>
          </a:p>
          <a:p>
            <a:r>
              <a:rPr lang="ru-RU" sz="2600">
                <a:solidFill>
                  <a:srgbClr val="000000"/>
                </a:solidFill>
              </a:rPr>
              <a:t> </a:t>
            </a:r>
            <a:r>
              <a:rPr lang="ru-RU" sz="2600">
                <a:solidFill>
                  <a:srgbClr val="000000"/>
                </a:solidFill>
              </a:rPr>
              <a:t>хлебопекарный промысел,</a:t>
            </a:r>
            <a:endParaRPr/>
          </a:p>
          <a:p>
            <a:r>
              <a:rPr lang="ru-RU" sz="2600">
                <a:solidFill>
                  <a:srgbClr val="000000"/>
                </a:solidFill>
              </a:rPr>
              <a:t> </a:t>
            </a:r>
            <a:r>
              <a:rPr lang="ru-RU" sz="2600">
                <a:solidFill>
                  <a:srgbClr val="000000"/>
                </a:solidFill>
              </a:rPr>
              <a:t>а также популяризацировать</a:t>
            </a:r>
            <a:endParaRPr/>
          </a:p>
          <a:p>
            <a:r>
              <a:rPr lang="ru-RU" sz="2600">
                <a:solidFill>
                  <a:srgbClr val="000000"/>
                </a:solidFill>
              </a:rPr>
              <a:t> </a:t>
            </a:r>
            <a:r>
              <a:rPr lang="ru-RU" sz="2600">
                <a:solidFill>
                  <a:srgbClr val="000000"/>
                </a:solidFill>
              </a:rPr>
              <a:t>лучшие образцы других </a:t>
            </a:r>
            <a:endParaRPr/>
          </a:p>
          <a:p>
            <a:r>
              <a:rPr lang="ru-RU" sz="2600">
                <a:solidFill>
                  <a:srgbClr val="000000"/>
                </a:solidFill>
              </a:rPr>
              <a:t> </a:t>
            </a:r>
            <a:r>
              <a:rPr lang="ru-RU" sz="2600">
                <a:solidFill>
                  <a:srgbClr val="000000"/>
                </a:solidFill>
              </a:rPr>
              <a:t>народных промыслов.</a:t>
            </a:r>
            <a:endParaRPr/>
          </a:p>
        </p:txBody>
      </p:sp>
      <p:sp>
        <p:nvSpPr>
          <p:cNvPr id="694" name="CustomShape 3"/>
          <p:cNvSpPr/>
          <p:nvPr/>
        </p:nvSpPr>
        <p:spPr>
          <a:xfrm>
            <a:off x="324360" y="3084840"/>
            <a:ext cx="8490600" cy="657000"/>
          </a:xfrm>
          <a:prstGeom prst="rect">
            <a:avLst/>
          </a:prstGeom>
        </p:spPr>
        <p:txBody>
          <a:bodyPr bIns="45000" lIns="90000" rIns="90000" tIns="45000" wrap="none"/>
          <a:p>
            <a:endParaRPr/>
          </a:p>
          <a:p>
            <a:endParaRPr/>
          </a:p>
        </p:txBody>
      </p:sp>
      <p:pic>
        <p:nvPicPr>
          <p:cNvPr descr="" id="695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5184000" y="2471400"/>
            <a:ext cx="3451320" cy="3715920"/>
          </a:xfrm>
          <a:prstGeom prst="rect">
            <a:avLst/>
          </a:prstGeom>
        </p:spPr>
      </p:pic>
      <p:pic>
        <p:nvPicPr>
          <p:cNvPr descr="" id="696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440000" y="4464000"/>
            <a:ext cx="2587320" cy="1900080"/>
          </a:xfrm>
          <a:prstGeom prst="rect">
            <a:avLst/>
          </a:prstGeom>
        </p:spPr>
      </p:pic>
    </p:spTree>
  </p:cSld>
  <p:timing>
    <p:tnLst>
      <p:par>
        <p:cTn dur="indefinite" id="45" nodeType="tmRoot" restart="never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69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4752000" y="720000"/>
            <a:ext cx="3958200" cy="5254200"/>
          </a:xfrm>
          <a:prstGeom prst="rect">
            <a:avLst/>
          </a:prstGeom>
        </p:spPr>
      </p:pic>
      <p:pic>
        <p:nvPicPr>
          <p:cNvPr descr="" id="69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432000" y="720000"/>
            <a:ext cx="4102200" cy="5254200"/>
          </a:xfrm>
          <a:prstGeom prst="rect">
            <a:avLst/>
          </a:prstGeom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CustomShape 1"/>
          <p:cNvSpPr/>
          <p:nvPr/>
        </p:nvSpPr>
        <p:spPr>
          <a:xfrm>
            <a:off x="457200" y="221040"/>
            <a:ext cx="8224200" cy="124560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800000"/>
                </a:solidFill>
              </a:rPr>
              <a:t>Фестиваль «Веневские баранки»</a:t>
            </a:r>
            <a:endParaRPr/>
          </a:p>
        </p:txBody>
      </p:sp>
      <p:sp>
        <p:nvSpPr>
          <p:cNvPr id="700" name="CustomShape 2"/>
          <p:cNvSpPr/>
          <p:nvPr/>
        </p:nvSpPr>
        <p:spPr>
          <a:xfrm>
            <a:off x="144000" y="1152000"/>
            <a:ext cx="8635680" cy="121968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ts val="0"/>
              </a:lnSpc>
            </a:pPr>
            <a:r>
              <a:rPr lang="ru-RU" sz="2400">
                <a:solidFill>
                  <a:srgbClr val="383736"/>
                </a:solidFill>
                <a:latin typeface="Verdana;Geneva"/>
                <a:ea typeface="Microsoft YaHei"/>
              </a:rPr>
              <a:t>     </a:t>
            </a:r>
            <a:r>
              <a:rPr lang="ru-RU" sz="2600">
                <a:solidFill>
                  <a:srgbClr val="383736"/>
                </a:solidFill>
                <a:latin typeface="Verdana;Geneva"/>
                <a:ea typeface="Microsoft YaHei"/>
              </a:rPr>
              <a:t>В рамках фестиваля перед веневцами выступили 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383736"/>
                </a:solidFill>
                <a:latin typeface="Verdana;Geneva"/>
                <a:ea typeface="Microsoft YaHei"/>
              </a:rPr>
              <a:t>     </a:t>
            </a:r>
            <a:r>
              <a:rPr lang="ru-RU" sz="2600">
                <a:solidFill>
                  <a:srgbClr val="383736"/>
                </a:solidFill>
                <a:latin typeface="Verdana;Geneva"/>
                <a:ea typeface="Microsoft YaHei"/>
              </a:rPr>
              <a:t>фольклорные коллективы из разных районов 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383736"/>
                </a:solidFill>
                <a:latin typeface="Verdana;Geneva"/>
                <a:ea typeface="Microsoft YaHei"/>
              </a:rPr>
              <a:t>     </a:t>
            </a:r>
            <a:r>
              <a:rPr lang="ru-RU" sz="2600">
                <a:solidFill>
                  <a:srgbClr val="383736"/>
                </a:solidFill>
                <a:latin typeface="Verdana;Geneva"/>
                <a:ea typeface="Microsoft YaHei"/>
              </a:rPr>
              <a:t>области. </a:t>
            </a:r>
            <a:endParaRPr/>
          </a:p>
        </p:txBody>
      </p:sp>
      <p:pic>
        <p:nvPicPr>
          <p:cNvPr descr="" id="70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440000" y="2376000"/>
            <a:ext cx="6259680" cy="4171680"/>
          </a:xfrm>
          <a:prstGeom prst="rect">
            <a:avLst/>
          </a:prstGeom>
        </p:spPr>
      </p:pic>
    </p:spTree>
  </p:cSld>
  <p:timing>
    <p:tnLst>
      <p:par>
        <p:cTn dur="indefinite" id="47" nodeType="tmRoot" restart="never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702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720000" y="360000"/>
            <a:ext cx="7846200" cy="5974200"/>
          </a:xfrm>
          <a:prstGeom prst="rect">
            <a:avLst/>
          </a:prstGeom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70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576000" y="432000"/>
            <a:ext cx="7846200" cy="5614200"/>
          </a:xfrm>
          <a:prstGeom prst="rect">
            <a:avLst/>
          </a:prstGeom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CustomShape 1"/>
          <p:cNvSpPr/>
          <p:nvPr/>
        </p:nvSpPr>
        <p:spPr>
          <a:xfrm>
            <a:off x="288000" y="221040"/>
            <a:ext cx="8563320" cy="124560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800000"/>
                </a:solidFill>
              </a:rPr>
              <a:t>Фестиваль «Веневские баранки»</a:t>
            </a:r>
            <a:endParaRPr/>
          </a:p>
        </p:txBody>
      </p:sp>
      <p:sp>
        <p:nvSpPr>
          <p:cNvPr id="705" name="CustomShape 2"/>
          <p:cNvSpPr/>
          <p:nvPr/>
        </p:nvSpPr>
        <p:spPr>
          <a:xfrm>
            <a:off x="379800" y="1225080"/>
            <a:ext cx="8041320" cy="136404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ts val="0"/>
              </a:lnSpc>
            </a:pPr>
            <a:r>
              <a:rPr b="1" lang="ru-RU" sz="2400">
                <a:solidFill>
                  <a:srgbClr val="383736"/>
                </a:solidFill>
                <a:latin typeface="Verdana;Geneva"/>
                <a:ea typeface="Microsoft YaHei"/>
              </a:rPr>
              <a:t>  </a:t>
            </a:r>
            <a:r>
              <a:rPr lang="ru-RU" sz="2600">
                <a:solidFill>
                  <a:srgbClr val="000000"/>
                </a:solidFill>
                <a:latin typeface="Verdana;Geneva"/>
                <a:ea typeface="Microsoft YaHei"/>
              </a:rPr>
              <a:t>Своеобразным символом праздника стала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Verdana;Geneva"/>
                <a:ea typeface="Microsoft YaHei"/>
              </a:rPr>
              <a:t>  </a:t>
            </a:r>
            <a:r>
              <a:rPr lang="ru-RU" sz="2600">
                <a:solidFill>
                  <a:srgbClr val="000000"/>
                </a:solidFill>
                <a:latin typeface="Verdana;Geneva"/>
                <a:ea typeface="Microsoft YaHei"/>
              </a:rPr>
              <a:t>огромная деревянная баранка.</a:t>
            </a:r>
            <a:endParaRPr/>
          </a:p>
          <a:p>
            <a:pPr>
              <a:lnSpc>
                <a:spcPts val="0"/>
              </a:lnSpc>
            </a:pPr>
            <a:r>
              <a:rPr lang="ru-RU" sz="2600">
                <a:solidFill>
                  <a:srgbClr val="000000"/>
                </a:solidFill>
                <a:latin typeface="Verdana;Geneva"/>
                <a:ea typeface="Microsoft YaHei"/>
              </a:rPr>
              <a:t>  </a:t>
            </a:r>
            <a:endParaRPr/>
          </a:p>
        </p:txBody>
      </p:sp>
      <p:pic>
        <p:nvPicPr>
          <p:cNvPr descr="" id="706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872000" y="2232000"/>
            <a:ext cx="4749120" cy="4245120"/>
          </a:xfrm>
          <a:prstGeom prst="rect">
            <a:avLst/>
          </a:prstGeom>
        </p:spPr>
      </p:pic>
    </p:spTree>
  </p:cSld>
  <p:timing>
    <p:tnLst>
      <p:par>
        <p:cTn dur="indefinite" id="49" nodeType="tmRoot" restart="never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CustomShape 1"/>
          <p:cNvSpPr/>
          <p:nvPr/>
        </p:nvSpPr>
        <p:spPr>
          <a:xfrm>
            <a:off x="457200" y="273600"/>
            <a:ext cx="8222760" cy="113832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c00000"/>
                </a:solidFill>
                <a:latin typeface="Arial"/>
              </a:rPr>
              <a:t>ЗАДАЧИ ПРОЕКТА:</a:t>
            </a:r>
            <a:endParaRPr/>
          </a:p>
        </p:txBody>
      </p:sp>
      <p:sp>
        <p:nvSpPr>
          <p:cNvPr id="641" name="CustomShape 2"/>
          <p:cNvSpPr/>
          <p:nvPr/>
        </p:nvSpPr>
        <p:spPr>
          <a:xfrm>
            <a:off x="360000" y="1008000"/>
            <a:ext cx="8561520" cy="510552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Обобщить знания детей о народных промыслах Тульского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 </a:t>
            </a:r>
            <a:r>
              <a:rPr lang="ru-RU" sz="2400">
                <a:solidFill>
                  <a:srgbClr val="000000"/>
                </a:solidFill>
                <a:latin typeface="Arial"/>
              </a:rPr>
              <a:t>Края.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Воспитывать любовь к родному краю,гордость за свою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малую родину.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Воспитывать нравственные качества личности ребенка: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 </a:t>
            </a:r>
            <a:r>
              <a:rPr lang="ru-RU" sz="2400">
                <a:solidFill>
                  <a:srgbClr val="000000"/>
                </a:solidFill>
                <a:latin typeface="Arial"/>
              </a:rPr>
              <a:t>доброты, справедливости, правдивости, гордости за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свой край.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Развивать творческие способности детей, актерское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мастерство тульского фольклора.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Систематизировать и закрепить знания о труде мастеров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народных промыслов.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>
                <a:solidFill>
                  <a:srgbClr val="000000"/>
                </a:solidFill>
                <a:latin typeface="Arial"/>
              </a:rPr>
              <a:t>Развивать умение видеть красоту изделий творчества,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Arial"/>
              </a:rPr>
              <a:t>формировать эстетический вкус</a:t>
            </a:r>
            <a:endParaRPr/>
          </a:p>
        </p:txBody>
      </p:sp>
    </p:spTree>
  </p:cSld>
  <p:timing>
    <p:tnLst>
      <p:par>
        <p:cTn dur="indefinite" id="5" nodeType="tmRoot" restart="never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CustomShape 1"/>
          <p:cNvSpPr/>
          <p:nvPr/>
        </p:nvSpPr>
        <p:spPr>
          <a:xfrm>
            <a:off x="555480" y="273600"/>
            <a:ext cx="8226360" cy="114192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Ее изготовили на</a:t>
            </a:r>
            <a:endParaRPr/>
          </a:p>
          <a:p>
            <a:pPr algn="ctr"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 </a:t>
            </a: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одном из веневских предприятий.</a:t>
            </a:r>
            <a:endParaRPr/>
          </a:p>
        </p:txBody>
      </p:sp>
      <p:pic>
        <p:nvPicPr>
          <p:cNvPr descr="" id="708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152000" y="1681560"/>
            <a:ext cx="6665040" cy="4436280"/>
          </a:xfrm>
          <a:prstGeom prst="rect">
            <a:avLst/>
          </a:prstGeom>
        </p:spPr>
      </p:pic>
    </p:spTree>
  </p:cSld>
  <p:timing>
    <p:tnLst>
      <p:par>
        <p:cTn dur="indefinite" id="51" nodeType="tmRoot" restart="never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CustomShape 1"/>
          <p:cNvSpPr/>
          <p:nvPr/>
        </p:nvSpPr>
        <p:spPr>
          <a:xfrm>
            <a:off x="457200" y="221040"/>
            <a:ext cx="8224560" cy="124596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800000"/>
                </a:solidFill>
              </a:rPr>
              <a:t>Фестиваль «Веневские баранки»</a:t>
            </a:r>
            <a:endParaRPr/>
          </a:p>
        </p:txBody>
      </p:sp>
      <p:sp>
        <p:nvSpPr>
          <p:cNvPr id="710" name="CustomShape 2"/>
          <p:cNvSpPr/>
          <p:nvPr/>
        </p:nvSpPr>
        <p:spPr>
          <a:xfrm>
            <a:off x="457200" y="1224000"/>
            <a:ext cx="8041680" cy="208440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Гости «бараночных» гуляний смогли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приобрести уникальные изделия ручной 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работы: на фестивале  работала небольшая</a:t>
            </a:r>
            <a:endParaRPr/>
          </a:p>
          <a:p>
            <a:pPr>
              <a:lnSpc>
                <a:spcPts val="0"/>
              </a:lnSpc>
            </a:pPr>
            <a:r>
              <a:rPr lang="ru-RU" sz="2800">
                <a:solidFill>
                  <a:srgbClr val="000000"/>
                </a:solidFill>
                <a:latin typeface="Verdana;Geneva"/>
                <a:ea typeface="Microsoft YaHei"/>
              </a:rPr>
              <a:t>ярмарка.</a:t>
            </a:r>
            <a:endParaRPr/>
          </a:p>
        </p:txBody>
      </p:sp>
      <p:pic>
        <p:nvPicPr>
          <p:cNvPr descr="" id="71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088000" y="2880000"/>
            <a:ext cx="5900040" cy="3668040"/>
          </a:xfrm>
          <a:prstGeom prst="rect">
            <a:avLst/>
          </a:prstGeom>
        </p:spPr>
      </p:pic>
    </p:spTree>
  </p:cSld>
  <p:timing>
    <p:tnLst>
      <p:par>
        <p:cTn dur="indefinite" id="53" nodeType="tmRoot" restart="never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712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648000" y="1008000"/>
            <a:ext cx="3569760" cy="4760280"/>
          </a:xfrm>
          <a:prstGeom prst="rect">
            <a:avLst/>
          </a:prstGeom>
        </p:spPr>
      </p:pic>
      <p:pic>
        <p:nvPicPr>
          <p:cNvPr descr="" id="713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4824000" y="1034640"/>
            <a:ext cx="3550680" cy="4760280"/>
          </a:xfrm>
          <a:prstGeom prst="rect">
            <a:avLst/>
          </a:prstGeom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CustomShape 1"/>
          <p:cNvSpPr/>
          <p:nvPr/>
        </p:nvSpPr>
        <p:spPr>
          <a:xfrm>
            <a:off x="457200" y="273600"/>
            <a:ext cx="8228520" cy="1144080"/>
          </a:xfrm>
          <a:prstGeom prst="rect">
            <a:avLst/>
          </a:prstGeom>
        </p:spPr>
        <p:txBody>
          <a:bodyPr anchor="ctr" bIns="0" lIns="0" rIns="0" tIns="0" wrap="none"/>
          <a:p>
            <a:pPr algn="ctr">
              <a:lnSpc>
                <a:spcPct val="100000"/>
              </a:lnSpc>
            </a:pPr>
            <a:r>
              <a:rPr lang="ru-RU" sz="2600"/>
              <a:t>Наша тульская земля славится народными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600"/>
              <a:t> </a:t>
            </a:r>
            <a:r>
              <a:rPr lang="ru-RU" sz="2600"/>
              <a:t>умельцами, промыслами, и мы по праву можем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600"/>
              <a:t> </a:t>
            </a:r>
            <a:r>
              <a:rPr lang="ru-RU" sz="2600"/>
              <a:t>гордиться нашей малой родиной - Тульским краем.</a:t>
            </a:r>
            <a:endParaRPr/>
          </a:p>
        </p:txBody>
      </p:sp>
      <p:pic>
        <p:nvPicPr>
          <p:cNvPr descr="" id="715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304000" y="1584000"/>
            <a:ext cx="3959280" cy="4679280"/>
          </a:xfrm>
          <a:prstGeom prst="rect">
            <a:avLst/>
          </a:prstGeom>
        </p:spPr>
      </p:pic>
    </p:spTree>
  </p:cSld>
  <p:timing>
    <p:tnLst>
      <p:par>
        <p:cTn dur="indefinite" id="55" nodeType="tmRoot" restart="never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TextShape 1"/>
          <p:cNvSpPr txBox="1"/>
          <p:nvPr/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СПАСИБО ЗА ВНИМАНИЕ!!!</a:t>
            </a:r>
            <a:endParaRPr/>
          </a:p>
        </p:txBody>
      </p:sp>
      <p:pic>
        <p:nvPicPr>
          <p:cNvPr descr="" id="71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098160" y="3816000"/>
            <a:ext cx="2373840" cy="2229840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CustomShape 1"/>
          <p:cNvSpPr/>
          <p:nvPr/>
        </p:nvSpPr>
        <p:spPr>
          <a:xfrm>
            <a:off x="288000" y="52560"/>
            <a:ext cx="8773920" cy="434664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ru-RU" sz="4000">
                <a:solidFill>
                  <a:srgbClr val="000080"/>
                </a:solidFill>
                <a:latin typeface="Arial"/>
                <a:ea typeface="Mangal"/>
              </a:rPr>
              <a:t>Венев</a:t>
            </a:r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 - один из древнейших городов Тульской области. Первые упоминания о Веневе относятся ко 2-й половине 14 века. </a:t>
            </a:r>
            <a:endParaRPr/>
          </a:p>
          <a:p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Основателем города на месте его нынешнего расположения (в середине 16 века он назывался Городенск) был виднейший боярин того времени, близкий друг </a:t>
            </a:r>
            <a:endParaRPr/>
          </a:p>
          <a:p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 </a:t>
            </a:r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Ивана </a:t>
            </a:r>
            <a:endParaRPr/>
          </a:p>
          <a:p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Грозного, Иван</a:t>
            </a:r>
            <a:endParaRPr/>
          </a:p>
          <a:p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 </a:t>
            </a:r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Васильевич </a:t>
            </a:r>
            <a:endParaRPr/>
          </a:p>
          <a:p>
            <a:r>
              <a:rPr b="1" lang="ru-RU" sz="2400">
                <a:solidFill>
                  <a:srgbClr val="c00000"/>
                </a:solidFill>
                <a:latin typeface="Arial"/>
                <a:ea typeface="Mangal"/>
              </a:rPr>
              <a:t>Шереметьев. </a:t>
            </a:r>
            <a:endParaRPr/>
          </a:p>
        </p:txBody>
      </p:sp>
      <p:pic>
        <p:nvPicPr>
          <p:cNvPr descr="" id="643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2709360" y="2664000"/>
            <a:ext cx="5560560" cy="3805920"/>
          </a:xfrm>
          <a:prstGeom prst="rect">
            <a:avLst/>
          </a:prstGeom>
        </p:spPr>
      </p:pic>
    </p:spTree>
  </p:cSld>
  <p:timing>
    <p:tnLst>
      <p:par>
        <p:cTn dur="indefinite" id="7" nodeType="tmRoot" restart="never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CustomShape 1"/>
          <p:cNvSpPr/>
          <p:nvPr/>
        </p:nvSpPr>
        <p:spPr>
          <a:xfrm>
            <a:off x="1281600" y="260280"/>
            <a:ext cx="6547320" cy="68976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c00000"/>
                </a:solidFill>
                <a:latin typeface="Arial"/>
              </a:rPr>
              <a:t>УЕЗДНЫЙ ГОРОД ВЕНЕВ</a:t>
            </a:r>
            <a:endParaRPr/>
          </a:p>
        </p:txBody>
      </p:sp>
      <p:sp>
        <p:nvSpPr>
          <p:cNvPr id="645" name="CustomShape 2"/>
          <p:cNvSpPr/>
          <p:nvPr/>
        </p:nvSpPr>
        <p:spPr>
          <a:xfrm>
            <a:off x="504000" y="5040000"/>
            <a:ext cx="8486280" cy="1616760"/>
          </a:xfrm>
          <a:prstGeom prst="rect">
            <a:avLst/>
          </a:prstGeom>
        </p:spPr>
        <p:txBody>
          <a:bodyPr anchor="ctr" bIns="45000" lIns="90000" rIns="90000" tIns="45000"/>
          <a:p>
            <a:r>
              <a:rPr b="1" lang="ru-RU" sz="2600">
                <a:solidFill>
                  <a:srgbClr val="000000"/>
                </a:solidFill>
                <a:latin typeface="Arial"/>
                <a:ea typeface="Microsoft YaHei"/>
              </a:rPr>
              <a:t>Статус уездного города получил при Екатерине II в 1777 году, когда Россия была поделена на губернии. </a:t>
            </a:r>
            <a:endParaRPr/>
          </a:p>
        </p:txBody>
      </p:sp>
      <p:pic>
        <p:nvPicPr>
          <p:cNvPr descr="" id="646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1368000" y="959760"/>
            <a:ext cx="6830280" cy="4070520"/>
          </a:xfrm>
          <a:prstGeom prst="rect">
            <a:avLst/>
          </a:prstGeom>
        </p:spPr>
      </p:pic>
    </p:spTree>
  </p:cSld>
  <p:timing>
    <p:tnLst>
      <p:par>
        <p:cTn dur="indefinite" id="9" nodeType="tmRoot" restart="never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CustomShape 1"/>
          <p:cNvSpPr/>
          <p:nvPr/>
        </p:nvSpPr>
        <p:spPr>
          <a:xfrm>
            <a:off x="2633400" y="260280"/>
            <a:ext cx="3895920" cy="68976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c00000"/>
                </a:solidFill>
                <a:latin typeface="Arial"/>
              </a:rPr>
              <a:t>ГЕРБ ВЕНЕВА </a:t>
            </a:r>
            <a:endParaRPr/>
          </a:p>
        </p:txBody>
      </p:sp>
      <p:sp>
        <p:nvSpPr>
          <p:cNvPr id="648" name="CustomShape 2"/>
          <p:cNvSpPr/>
          <p:nvPr/>
        </p:nvSpPr>
        <p:spPr>
          <a:xfrm>
            <a:off x="324000" y="4213080"/>
            <a:ext cx="8559000" cy="2273760"/>
          </a:xfrm>
          <a:prstGeom prst="rect">
            <a:avLst/>
          </a:prstGeom>
        </p:spPr>
        <p:txBody>
          <a:bodyPr anchor="ctr" bIns="45000" lIns="90000" rIns="90000" tIns="45000"/>
          <a:p>
            <a:r>
              <a:rPr lang="ru-RU" sz="2400">
                <a:solidFill>
                  <a:srgbClr val="000000"/>
                </a:solidFill>
                <a:latin typeface="Arial"/>
              </a:rPr>
              <a:t>Герб города  и уезда был  утвержден в 1778 году. "Восемь полос зеленых, перевитых серебром, и серебряных, через одну до половины щита простирающиеся, а другая половина - такие же полосы, но противоположного направления, в середине хлебная златая мерка..."</a:t>
            </a:r>
            <a:endParaRPr/>
          </a:p>
        </p:txBody>
      </p:sp>
      <p:pic>
        <p:nvPicPr>
          <p:cNvPr descr="" id="649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0" y="1008000"/>
            <a:ext cx="2354400" cy="3229920"/>
          </a:xfrm>
          <a:prstGeom prst="rect">
            <a:avLst/>
          </a:prstGeom>
        </p:spPr>
      </p:pic>
    </p:spTree>
  </p:cSld>
  <p:timing>
    <p:tnLst>
      <p:par>
        <p:cTn dur="indefinite" id="11" nodeType="tmRoot" restart="never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CustomShape 1"/>
          <p:cNvSpPr/>
          <p:nvPr/>
        </p:nvSpPr>
        <p:spPr>
          <a:xfrm>
            <a:off x="457200" y="221040"/>
            <a:ext cx="8219880" cy="1240920"/>
          </a:xfrm>
          <a:prstGeom prst="rect">
            <a:avLst/>
          </a:prstGeom>
        </p:spPr>
      </p:sp>
      <p:sp>
        <p:nvSpPr>
          <p:cNvPr id="651" name="CustomShape 2"/>
          <p:cNvSpPr/>
          <p:nvPr/>
        </p:nvSpPr>
        <p:spPr>
          <a:xfrm>
            <a:off x="648000" y="4176000"/>
            <a:ext cx="7846200" cy="22946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  <a:p>
            <a:endParaRPr/>
          </a:p>
          <a:p>
            <a:r>
              <a:rPr lang="ru-RU" sz="2600">
                <a:ea typeface="Microsoft YaHei"/>
              </a:rPr>
              <a:t>  </a:t>
            </a:r>
            <a:r>
              <a:rPr lang="ru-RU" sz="2600">
                <a:ea typeface="Microsoft YaHei"/>
              </a:rPr>
              <a:t>Еще в марте 1778 года в описании герба города</a:t>
            </a:r>
            <a:endParaRPr/>
          </a:p>
          <a:p>
            <a:r>
              <a:rPr lang="ru-RU" sz="2600">
                <a:ea typeface="Microsoft YaHei"/>
              </a:rPr>
              <a:t> </a:t>
            </a:r>
            <a:r>
              <a:rPr lang="ru-RU" sz="2600">
                <a:ea typeface="Microsoft YaHei"/>
              </a:rPr>
              <a:t>Венёва, утвержденного императрицей Екатериной II,</a:t>
            </a:r>
            <a:endParaRPr/>
          </a:p>
          <a:p>
            <a:r>
              <a:rPr lang="ru-RU" sz="2600">
                <a:ea typeface="Microsoft YaHei"/>
              </a:rPr>
              <a:t> </a:t>
            </a:r>
            <a:r>
              <a:rPr lang="ru-RU" sz="2600">
                <a:ea typeface="Microsoft YaHei"/>
              </a:rPr>
              <a:t>появились слова: </a:t>
            </a:r>
            <a:r>
              <a:rPr i="1" lang="ru-RU" sz="2600">
                <a:solidFill>
                  <a:srgbClr val="000000"/>
                </a:solidFill>
                <a:latin typeface="Arial;Calibri"/>
                <a:ea typeface="Microsoft YaHei"/>
              </a:rPr>
              <a:t>«… въ середкѣ хлѣбная златая</a:t>
            </a:r>
            <a:endParaRPr/>
          </a:p>
          <a:p>
            <a:r>
              <a:rPr i="1" lang="ru-RU" sz="26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i="1" lang="ru-RU" sz="2600">
                <a:solidFill>
                  <a:srgbClr val="000000"/>
                </a:solidFill>
                <a:latin typeface="Arial;Calibri"/>
                <a:ea typeface="Microsoft YaHei"/>
              </a:rPr>
              <a:t>мѣра,изъявляющая хлѣбный торгъ сего города»</a:t>
            </a:r>
            <a:endParaRPr/>
          </a:p>
        </p:txBody>
      </p:sp>
      <p:pic>
        <p:nvPicPr>
          <p:cNvPr descr="" id="652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2000" y="205920"/>
            <a:ext cx="4455000" cy="4321080"/>
          </a:xfrm>
          <a:prstGeom prst="rect">
            <a:avLst/>
          </a:prstGeom>
        </p:spPr>
      </p:pic>
      <p:pic>
        <p:nvPicPr>
          <p:cNvPr descr="" id="653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5904000" y="1471320"/>
            <a:ext cx="2366640" cy="3199320"/>
          </a:xfrm>
          <a:prstGeom prst="rect">
            <a:avLst/>
          </a:prstGeom>
        </p:spPr>
      </p:pic>
    </p:spTree>
  </p:cSld>
  <p:timing>
    <p:tnLst>
      <p:par>
        <p:cTn dur="indefinite" id="13" nodeType="tmRoot" restart="never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CustomShape 1"/>
          <p:cNvSpPr/>
          <p:nvPr/>
        </p:nvSpPr>
        <p:spPr>
          <a:xfrm>
            <a:off x="457200" y="162360"/>
            <a:ext cx="8219880" cy="135828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ru-RU" sz="3200">
                <a:solidFill>
                  <a:srgbClr val="336699"/>
                </a:solidFill>
                <a:latin typeface="Arial"/>
                <a:ea typeface="Microsoft YaHei"/>
              </a:rPr>
              <a:t>«Маленькое, сдобное,</a:t>
            </a:r>
            <a:endParaRPr/>
          </a:p>
          <a:p>
            <a:r>
              <a:rPr lang="ru-RU" sz="3200">
                <a:solidFill>
                  <a:srgbClr val="336699"/>
                </a:solidFill>
                <a:latin typeface="Arial"/>
                <a:ea typeface="Microsoft YaHei"/>
              </a:rPr>
              <a:t> </a:t>
            </a:r>
            <a:r>
              <a:rPr lang="ru-RU" sz="3200">
                <a:solidFill>
                  <a:srgbClr val="336699"/>
                </a:solidFill>
                <a:latin typeface="Arial"/>
                <a:ea typeface="Microsoft YaHei"/>
              </a:rPr>
              <a:t>колесо съедобное» - что это?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>
                <a:solidFill>
                  <a:srgbClr val="336699"/>
                </a:solidFill>
                <a:latin typeface="Arial"/>
                <a:ea typeface="Microsoft YaHei"/>
              </a:rPr>
              <a:t>Венёвская баранка!</a:t>
            </a:r>
            <a:endParaRPr/>
          </a:p>
        </p:txBody>
      </p:sp>
      <p:sp>
        <p:nvSpPr>
          <p:cNvPr id="655" name="CustomShape 2"/>
          <p:cNvSpPr/>
          <p:nvPr/>
        </p:nvSpPr>
        <p:spPr>
          <a:xfrm>
            <a:off x="457200" y="1604520"/>
            <a:ext cx="8037000" cy="3967920"/>
          </a:xfrm>
          <a:prstGeom prst="rect">
            <a:avLst/>
          </a:prstGeom>
        </p:spPr>
      </p:sp>
      <p:sp>
        <p:nvSpPr>
          <p:cNvPr id="656" name="CustomShape 3"/>
          <p:cNvSpPr/>
          <p:nvPr/>
        </p:nvSpPr>
        <p:spPr>
          <a:xfrm>
            <a:off x="673200" y="4662720"/>
            <a:ext cx="8173440" cy="195192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lang="ru-RU" sz="2800"/>
              <a:t>Далеко за пределами уезда славились </a:t>
            </a:r>
            <a:endParaRPr/>
          </a:p>
          <a:p>
            <a:r>
              <a:rPr lang="ru-RU" sz="2800"/>
              <a:t>веневские пекарни и хлебные изделия.</a:t>
            </a:r>
            <a:endParaRPr/>
          </a:p>
          <a:p>
            <a:r>
              <a:rPr lang="ru-RU" sz="2800"/>
              <a:t> </a:t>
            </a:r>
            <a:r>
              <a:rPr lang="ru-RU" sz="2800"/>
              <a:t>Особой популярностью пользовались</a:t>
            </a:r>
            <a:endParaRPr/>
          </a:p>
          <a:p>
            <a:r>
              <a:rPr lang="ru-RU" sz="2800"/>
              <a:t> </a:t>
            </a:r>
            <a:r>
              <a:rPr lang="ru-RU" sz="2800"/>
              <a:t>калачи из пшеничной муки и баранки.</a:t>
            </a:r>
            <a:endParaRPr/>
          </a:p>
          <a:p>
            <a:endParaRPr/>
          </a:p>
        </p:txBody>
      </p:sp>
      <p:pic>
        <p:nvPicPr>
          <p:cNvPr descr="" id="657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5184000" y="1512000"/>
            <a:ext cx="3454200" cy="3166200"/>
          </a:xfrm>
          <a:prstGeom prst="rect">
            <a:avLst/>
          </a:prstGeom>
        </p:spPr>
      </p:pic>
      <p:pic>
        <p:nvPicPr>
          <p:cNvPr descr="" id="65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857880" y="1604520"/>
            <a:ext cx="4028760" cy="3048840"/>
          </a:xfrm>
          <a:prstGeom prst="rect">
            <a:avLst/>
          </a:prstGeom>
        </p:spPr>
      </p:pic>
    </p:spTree>
  </p:cSld>
  <p:timing>
    <p:tnLst>
      <p:par>
        <p:cTn dur="indefinite" id="15" nodeType="tmRoot" restart="never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CustomShape 1"/>
          <p:cNvSpPr/>
          <p:nvPr/>
        </p:nvSpPr>
        <p:spPr>
          <a:xfrm>
            <a:off x="216000" y="432000"/>
            <a:ext cx="8846640" cy="1862640"/>
          </a:xfrm>
          <a:prstGeom prst="rect">
            <a:avLst/>
          </a:prstGeom>
        </p:spPr>
        <p:txBody>
          <a:bodyPr bIns="0" lIns="0" rIns="0" tIns="0" wrap="none"/>
          <a:p>
            <a:r>
              <a:rPr b="1" lang="ru-RU" sz="4000">
                <a:solidFill>
                  <a:srgbClr val="c5000b"/>
                </a:solidFill>
                <a:latin typeface="Arial;Calibri"/>
                <a:ea typeface="Microsoft YaHei"/>
              </a:rPr>
              <a:t>Баранки</a:t>
            </a: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 - русская национальная выпечка.</a:t>
            </a:r>
            <a:endParaRPr/>
          </a:p>
          <a:p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Самое первое письменное её </a:t>
            </a:r>
            <a:endParaRPr/>
          </a:p>
          <a:p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упоминание обнаруживается в указе</a:t>
            </a:r>
            <a:endParaRPr/>
          </a:p>
          <a:p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 </a:t>
            </a:r>
            <a:r>
              <a:rPr lang="ru-RU" sz="3200">
                <a:solidFill>
                  <a:srgbClr val="000000"/>
                </a:solidFill>
                <a:latin typeface="Arial;Calibri"/>
                <a:ea typeface="Microsoft YaHei"/>
              </a:rPr>
              <a:t>Петра I от 1725 года. </a:t>
            </a:r>
            <a:endParaRPr/>
          </a:p>
        </p:txBody>
      </p:sp>
      <p:pic>
        <p:nvPicPr>
          <p:cNvPr descr="" id="660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20360" y="2088360"/>
            <a:ext cx="4454640" cy="3950640"/>
          </a:xfrm>
          <a:prstGeom prst="rect">
            <a:avLst/>
          </a:prstGeom>
        </p:spPr>
      </p:pic>
      <p:pic>
        <p:nvPicPr>
          <p:cNvPr descr="" id="661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493920" y="2880000"/>
            <a:ext cx="3530520" cy="2584440"/>
          </a:xfrm>
          <a:prstGeom prst="rect">
            <a:avLst/>
          </a:prstGeom>
        </p:spPr>
      </p:pic>
    </p:spTree>
  </p:cSld>
  <p:timing>
    <p:tnLst>
      <p:par>
        <p:cTn dur="indefinite" id="17" nodeType="tmRoot" restart="never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