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8" r:id="rId6"/>
    <p:sldId id="270" r:id="rId7"/>
    <p:sldId id="271" r:id="rId8"/>
    <p:sldId id="272" r:id="rId9"/>
    <p:sldId id="273" r:id="rId10"/>
    <p:sldId id="265" r:id="rId11"/>
    <p:sldId id="261" r:id="rId12"/>
    <p:sldId id="267" r:id="rId13"/>
    <p:sldId id="266" r:id="rId14"/>
    <p:sldId id="262" r:id="rId15"/>
    <p:sldId id="263" r:id="rId16"/>
    <p:sldId id="264" r:id="rId17"/>
    <p:sldId id="26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304853-D04C-43C1-827B-D173171A66C8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D80965C0-CC3E-4FBB-920F-A72FFBBD11C9}">
      <dgm:prSet phldrT="[Текст]" custT="1"/>
      <dgm:spPr/>
      <dgm:t>
        <a:bodyPr/>
        <a:lstStyle/>
        <a:p>
          <a:r>
            <a:rPr lang="ru-RU" sz="2800" dirty="0" smtClean="0">
              <a:latin typeface="Monotype Corsiva" pitchFamily="66" charset="0"/>
            </a:rPr>
            <a:t>Наглядно</a:t>
          </a:r>
          <a:endParaRPr lang="ru-RU" sz="1300" dirty="0">
            <a:latin typeface="Monotype Corsiva" pitchFamily="66" charset="0"/>
          </a:endParaRPr>
        </a:p>
      </dgm:t>
    </dgm:pt>
    <dgm:pt modelId="{09A77F45-F36B-4202-82EC-E6311416DC52}" type="parTrans" cxnId="{DA6DEB9C-E468-4984-9D24-B484FE6E3E77}">
      <dgm:prSet/>
      <dgm:spPr/>
      <dgm:t>
        <a:bodyPr/>
        <a:lstStyle/>
        <a:p>
          <a:endParaRPr lang="ru-RU"/>
        </a:p>
      </dgm:t>
    </dgm:pt>
    <dgm:pt modelId="{973FCF43-3474-43D7-AD03-D4FF3CFCB9CE}" type="sibTrans" cxnId="{DA6DEB9C-E468-4984-9D24-B484FE6E3E77}">
      <dgm:prSet/>
      <dgm:spPr/>
      <dgm:t>
        <a:bodyPr/>
        <a:lstStyle/>
        <a:p>
          <a:endParaRPr lang="ru-RU"/>
        </a:p>
      </dgm:t>
    </dgm:pt>
    <dgm:pt modelId="{86545D84-3EBD-4E40-BD1A-72F426BEDF6D}">
      <dgm:prSet phldrT="[Текст]" custT="1"/>
      <dgm:spPr/>
      <dgm:t>
        <a:bodyPr/>
        <a:lstStyle/>
        <a:p>
          <a:r>
            <a:rPr lang="ru-RU" sz="2800" dirty="0" smtClean="0">
              <a:latin typeface="Monotype Corsiva" pitchFamily="66" charset="0"/>
            </a:rPr>
            <a:t>Красочно</a:t>
          </a:r>
          <a:endParaRPr lang="ru-RU" sz="1300" dirty="0">
            <a:latin typeface="Monotype Corsiva" pitchFamily="66" charset="0"/>
          </a:endParaRPr>
        </a:p>
      </dgm:t>
    </dgm:pt>
    <dgm:pt modelId="{FC23DBFF-4D64-4E3C-B55D-C3E2DCAEAB1B}" type="parTrans" cxnId="{790C5AAC-C9D9-4C36-97C1-BA6B84478FCD}">
      <dgm:prSet/>
      <dgm:spPr/>
      <dgm:t>
        <a:bodyPr/>
        <a:lstStyle/>
        <a:p>
          <a:endParaRPr lang="ru-RU"/>
        </a:p>
      </dgm:t>
    </dgm:pt>
    <dgm:pt modelId="{D8A31638-69B1-486B-B015-A18591AA1138}" type="sibTrans" cxnId="{790C5AAC-C9D9-4C36-97C1-BA6B84478FCD}">
      <dgm:prSet/>
      <dgm:spPr/>
      <dgm:t>
        <a:bodyPr/>
        <a:lstStyle/>
        <a:p>
          <a:endParaRPr lang="ru-RU"/>
        </a:p>
      </dgm:t>
    </dgm:pt>
    <dgm:pt modelId="{B05C9D32-E735-4FAD-A475-0FEFDCC523ED}">
      <dgm:prSet phldrT="[Текст]" custT="1"/>
      <dgm:spPr/>
      <dgm:t>
        <a:bodyPr/>
        <a:lstStyle/>
        <a:p>
          <a:r>
            <a:rPr lang="ru-RU" sz="2400" dirty="0" smtClean="0">
              <a:latin typeface="Monotype Corsiva" pitchFamily="66" charset="0"/>
            </a:rPr>
            <a:t>Информативно</a:t>
          </a:r>
          <a:endParaRPr lang="ru-RU" sz="1300" dirty="0">
            <a:latin typeface="Monotype Corsiva" pitchFamily="66" charset="0"/>
          </a:endParaRPr>
        </a:p>
      </dgm:t>
    </dgm:pt>
    <dgm:pt modelId="{DB54C4FF-47AA-4B83-A7B2-B340728CAF0C}" type="parTrans" cxnId="{6D7D6E89-224C-4048-9934-43E046179AD5}">
      <dgm:prSet/>
      <dgm:spPr/>
      <dgm:t>
        <a:bodyPr/>
        <a:lstStyle/>
        <a:p>
          <a:endParaRPr lang="ru-RU"/>
        </a:p>
      </dgm:t>
    </dgm:pt>
    <dgm:pt modelId="{9858AD4A-8F5A-49A2-A085-9FC3FBC245AB}" type="sibTrans" cxnId="{6D7D6E89-224C-4048-9934-43E046179AD5}">
      <dgm:prSet/>
      <dgm:spPr/>
      <dgm:t>
        <a:bodyPr/>
        <a:lstStyle/>
        <a:p>
          <a:endParaRPr lang="ru-RU"/>
        </a:p>
      </dgm:t>
    </dgm:pt>
    <dgm:pt modelId="{AD8B08F5-E84C-47AA-B1AE-661CEA39A37E}">
      <dgm:prSet phldrT="[Текст]" custT="1"/>
      <dgm:spPr/>
      <dgm:t>
        <a:bodyPr/>
        <a:lstStyle/>
        <a:p>
          <a:r>
            <a:rPr lang="ru-RU" sz="2400" dirty="0" smtClean="0">
              <a:latin typeface="Monotype Corsiva" pitchFamily="66" charset="0"/>
            </a:rPr>
            <a:t>Интерактивно</a:t>
          </a:r>
          <a:endParaRPr lang="ru-RU" sz="1300" dirty="0">
            <a:latin typeface="Monotype Corsiva" pitchFamily="66" charset="0"/>
          </a:endParaRPr>
        </a:p>
      </dgm:t>
    </dgm:pt>
    <dgm:pt modelId="{1AF37969-CBE7-4B6B-8455-9229FF528896}" type="parTrans" cxnId="{55A2637D-DFF1-41A5-88B0-800F5E5E5712}">
      <dgm:prSet/>
      <dgm:spPr/>
      <dgm:t>
        <a:bodyPr/>
        <a:lstStyle/>
        <a:p>
          <a:endParaRPr lang="ru-RU"/>
        </a:p>
      </dgm:t>
    </dgm:pt>
    <dgm:pt modelId="{CFE87058-1119-40E8-9CA9-848A346B114D}" type="sibTrans" cxnId="{55A2637D-DFF1-41A5-88B0-800F5E5E5712}">
      <dgm:prSet/>
      <dgm:spPr/>
      <dgm:t>
        <a:bodyPr/>
        <a:lstStyle/>
        <a:p>
          <a:endParaRPr lang="ru-RU"/>
        </a:p>
      </dgm:t>
    </dgm:pt>
    <dgm:pt modelId="{003AFC7C-C1AC-48C8-9253-14C5C9D0A77F}">
      <dgm:prSet phldrT="[Текст]" custT="1"/>
      <dgm:spPr/>
      <dgm:t>
        <a:bodyPr/>
        <a:lstStyle/>
        <a:p>
          <a:r>
            <a:rPr lang="ru-RU" sz="2800" dirty="0" smtClean="0">
              <a:latin typeface="Monotype Corsiva" pitchFamily="66" charset="0"/>
            </a:rPr>
            <a:t>Экономит время учителя и ученика</a:t>
          </a:r>
          <a:endParaRPr lang="ru-RU" sz="2800" dirty="0">
            <a:latin typeface="Monotype Corsiva" pitchFamily="66" charset="0"/>
          </a:endParaRPr>
        </a:p>
      </dgm:t>
    </dgm:pt>
    <dgm:pt modelId="{F13B82EE-6011-468A-900C-CF837F02B96E}" type="parTrans" cxnId="{EDB96D53-DAA2-4F70-956B-C3B44E3F687E}">
      <dgm:prSet/>
      <dgm:spPr/>
      <dgm:t>
        <a:bodyPr/>
        <a:lstStyle/>
        <a:p>
          <a:endParaRPr lang="ru-RU"/>
        </a:p>
      </dgm:t>
    </dgm:pt>
    <dgm:pt modelId="{78269B2D-D3ED-4527-85E1-E4C86322E154}" type="sibTrans" cxnId="{EDB96D53-DAA2-4F70-956B-C3B44E3F687E}">
      <dgm:prSet/>
      <dgm:spPr/>
      <dgm:t>
        <a:bodyPr/>
        <a:lstStyle/>
        <a:p>
          <a:endParaRPr lang="ru-RU"/>
        </a:p>
      </dgm:t>
    </dgm:pt>
    <dgm:pt modelId="{22F34621-0D5C-4567-AE11-306FFDCA86BB}">
      <dgm:prSet phldrT="[Текст]" custT="1"/>
      <dgm:spPr/>
      <dgm:t>
        <a:bodyPr/>
        <a:lstStyle/>
        <a:p>
          <a:r>
            <a:rPr lang="ru-RU" sz="2800" dirty="0" smtClean="0">
              <a:latin typeface="Monotype Corsiva" pitchFamily="66" charset="0"/>
            </a:rPr>
            <a:t>Позволяет ученику работать в своем темпе</a:t>
          </a:r>
          <a:endParaRPr lang="ru-RU" sz="2800" dirty="0">
            <a:latin typeface="Monotype Corsiva" pitchFamily="66" charset="0"/>
          </a:endParaRPr>
        </a:p>
      </dgm:t>
    </dgm:pt>
    <dgm:pt modelId="{E1D409C4-9AC5-4B5C-82EE-8E6720313683}" type="parTrans" cxnId="{693DEA75-D850-441E-BCE0-9C2F7BB8D886}">
      <dgm:prSet/>
      <dgm:spPr/>
      <dgm:t>
        <a:bodyPr/>
        <a:lstStyle/>
        <a:p>
          <a:endParaRPr lang="ru-RU"/>
        </a:p>
      </dgm:t>
    </dgm:pt>
    <dgm:pt modelId="{9E6C52AA-B9CF-4273-A2B8-3CA449FCCD41}" type="sibTrans" cxnId="{693DEA75-D850-441E-BCE0-9C2F7BB8D886}">
      <dgm:prSet/>
      <dgm:spPr/>
      <dgm:t>
        <a:bodyPr/>
        <a:lstStyle/>
        <a:p>
          <a:endParaRPr lang="ru-RU"/>
        </a:p>
      </dgm:t>
    </dgm:pt>
    <dgm:pt modelId="{310DA36B-3570-41AF-B743-ADD7BC1C2D64}">
      <dgm:prSet phldrT="[Текст]" custT="1"/>
      <dgm:spPr/>
      <dgm:t>
        <a:bodyPr/>
        <a:lstStyle/>
        <a:p>
          <a:r>
            <a:rPr lang="ru-RU" sz="2400" dirty="0" smtClean="0">
              <a:latin typeface="Monotype Corsiva" pitchFamily="66" charset="0"/>
            </a:rPr>
            <a:t>Позволяет учителю работать с учеником дифференцировано и индивидуально</a:t>
          </a:r>
          <a:endParaRPr lang="ru-RU" sz="2400" dirty="0">
            <a:latin typeface="Monotype Corsiva" pitchFamily="66" charset="0"/>
          </a:endParaRPr>
        </a:p>
      </dgm:t>
    </dgm:pt>
    <dgm:pt modelId="{3AF8E554-750E-4566-83F6-B83149910030}" type="parTrans" cxnId="{D16B32B7-2817-410A-B3FC-352CE3DE482F}">
      <dgm:prSet/>
      <dgm:spPr/>
      <dgm:t>
        <a:bodyPr/>
        <a:lstStyle/>
        <a:p>
          <a:endParaRPr lang="ru-RU"/>
        </a:p>
      </dgm:t>
    </dgm:pt>
    <dgm:pt modelId="{7CBB70C5-474D-450B-9C22-7A3AFE7E73E6}" type="sibTrans" cxnId="{D16B32B7-2817-410A-B3FC-352CE3DE482F}">
      <dgm:prSet/>
      <dgm:spPr/>
      <dgm:t>
        <a:bodyPr/>
        <a:lstStyle/>
        <a:p>
          <a:endParaRPr lang="ru-RU"/>
        </a:p>
      </dgm:t>
    </dgm:pt>
    <dgm:pt modelId="{F7A7959C-D5B0-4563-A84B-725E7337E4EB}">
      <dgm:prSet phldrT="[Текст]" custT="1"/>
      <dgm:spPr/>
      <dgm:t>
        <a:bodyPr/>
        <a:lstStyle/>
        <a:p>
          <a:r>
            <a:rPr lang="ru-RU" sz="3200" dirty="0" smtClean="0">
              <a:latin typeface="Monotype Corsiva" pitchFamily="66" charset="0"/>
            </a:rPr>
            <a:t>Контроль и оценка</a:t>
          </a:r>
          <a:endParaRPr lang="ru-RU" sz="3200" dirty="0">
            <a:latin typeface="Monotype Corsiva" pitchFamily="66" charset="0"/>
          </a:endParaRPr>
        </a:p>
      </dgm:t>
    </dgm:pt>
    <dgm:pt modelId="{68FFBF9A-7C79-41D2-AB6C-367A48E6272F}" type="parTrans" cxnId="{A9DB7DC3-4836-4ED9-A7BE-C746C8D0361C}">
      <dgm:prSet/>
      <dgm:spPr/>
      <dgm:t>
        <a:bodyPr/>
        <a:lstStyle/>
        <a:p>
          <a:endParaRPr lang="ru-RU"/>
        </a:p>
      </dgm:t>
    </dgm:pt>
    <dgm:pt modelId="{B7176AE7-D394-4EE5-BBEF-08B46F9343CE}" type="sibTrans" cxnId="{A9DB7DC3-4836-4ED9-A7BE-C746C8D0361C}">
      <dgm:prSet/>
      <dgm:spPr/>
      <dgm:t>
        <a:bodyPr/>
        <a:lstStyle/>
        <a:p>
          <a:endParaRPr lang="ru-RU"/>
        </a:p>
      </dgm:t>
    </dgm:pt>
    <dgm:pt modelId="{0361EEDC-24C6-4835-AD30-3F9B62520C8B}" type="pres">
      <dgm:prSet presAssocID="{06304853-D04C-43C1-827B-D173171A66C8}" presName="compositeShape" presStyleCnt="0">
        <dgm:presLayoutVars>
          <dgm:dir/>
          <dgm:resizeHandles/>
        </dgm:presLayoutVars>
      </dgm:prSet>
      <dgm:spPr/>
    </dgm:pt>
    <dgm:pt modelId="{831865E1-94B7-4E80-8246-FC763B1BEE10}" type="pres">
      <dgm:prSet presAssocID="{06304853-D04C-43C1-827B-D173171A66C8}" presName="pyramid" presStyleLbl="node1" presStyleIdx="0" presStyleCnt="1"/>
      <dgm:spPr/>
    </dgm:pt>
    <dgm:pt modelId="{4D1FCEDC-BBD5-4121-9F5E-30BE5DD5BC13}" type="pres">
      <dgm:prSet presAssocID="{06304853-D04C-43C1-827B-D173171A66C8}" presName="theList" presStyleCnt="0"/>
      <dgm:spPr/>
    </dgm:pt>
    <dgm:pt modelId="{3D5BAE83-E80B-4E35-8453-DC8DB0A21E08}" type="pres">
      <dgm:prSet presAssocID="{D80965C0-CC3E-4FBB-920F-A72FFBBD11C9}" presName="aNode" presStyleLbl="fgAcc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26C079-078C-4D20-9C2F-ECDC0BDFAD7A}" type="pres">
      <dgm:prSet presAssocID="{D80965C0-CC3E-4FBB-920F-A72FFBBD11C9}" presName="aSpace" presStyleCnt="0"/>
      <dgm:spPr/>
    </dgm:pt>
    <dgm:pt modelId="{930BB1BD-B26D-42EC-A3BB-47EA33D6D867}" type="pres">
      <dgm:prSet presAssocID="{86545D84-3EBD-4E40-BD1A-72F426BEDF6D}" presName="aNode" presStyleLbl="fgAcc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B491AF-9A51-430D-8E97-802B0D202BC5}" type="pres">
      <dgm:prSet presAssocID="{86545D84-3EBD-4E40-BD1A-72F426BEDF6D}" presName="aSpace" presStyleCnt="0"/>
      <dgm:spPr/>
    </dgm:pt>
    <dgm:pt modelId="{FB9CD05D-726B-4A3D-AF95-8355058C4656}" type="pres">
      <dgm:prSet presAssocID="{B05C9D32-E735-4FAD-A475-0FEFDCC523ED}" presName="aNode" presStyleLbl="fgAcc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EB8B69-C725-46E3-B54A-2261777E841E}" type="pres">
      <dgm:prSet presAssocID="{B05C9D32-E735-4FAD-A475-0FEFDCC523ED}" presName="aSpace" presStyleCnt="0"/>
      <dgm:spPr/>
    </dgm:pt>
    <dgm:pt modelId="{B3856994-C3DD-46E2-A309-EA2D42CF6981}" type="pres">
      <dgm:prSet presAssocID="{AD8B08F5-E84C-47AA-B1AE-661CEA39A37E}" presName="aNode" presStyleLbl="fgAcc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C93EFA-A4C9-4415-A827-7FA7EADB1D3E}" type="pres">
      <dgm:prSet presAssocID="{AD8B08F5-E84C-47AA-B1AE-661CEA39A37E}" presName="aSpace" presStyleCnt="0"/>
      <dgm:spPr/>
    </dgm:pt>
    <dgm:pt modelId="{0BA9383A-678C-47E0-95FD-83E5D3DA6426}" type="pres">
      <dgm:prSet presAssocID="{003AFC7C-C1AC-48C8-9253-14C5C9D0A77F}" presName="aNode" presStyleLbl="fgAcc1" presStyleIdx="4" presStyleCnt="8" custScaleX="148692" custScaleY="1770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79CA1D-9E7B-441F-A389-D760F0CD8D8E}" type="pres">
      <dgm:prSet presAssocID="{003AFC7C-C1AC-48C8-9253-14C5C9D0A77F}" presName="aSpace" presStyleCnt="0"/>
      <dgm:spPr/>
    </dgm:pt>
    <dgm:pt modelId="{F0F7D1D6-2EFC-4151-8007-3F830D04E64B}" type="pres">
      <dgm:prSet presAssocID="{22F34621-0D5C-4567-AE11-306FFDCA86BB}" presName="aNode" presStyleLbl="fgAcc1" presStyleIdx="5" presStyleCnt="8" custScaleX="148692" custScaleY="198032" custLinFactNeighborX="2608" custLinFactNeighborY="-120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C0324B-B39D-45EB-8127-B4E97D1AFB14}" type="pres">
      <dgm:prSet presAssocID="{22F34621-0D5C-4567-AE11-306FFDCA86BB}" presName="aSpace" presStyleCnt="0"/>
      <dgm:spPr/>
    </dgm:pt>
    <dgm:pt modelId="{C81F34C3-2D09-4619-8FC3-2716C4D142E2}" type="pres">
      <dgm:prSet presAssocID="{310DA36B-3570-41AF-B743-ADD7BC1C2D64}" presName="aNode" presStyleLbl="fgAcc1" presStyleIdx="6" presStyleCnt="8" custScaleX="148692" custScaleY="2503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A14FA2-5FD1-4D6E-AF8F-FD2C525FA59B}" type="pres">
      <dgm:prSet presAssocID="{310DA36B-3570-41AF-B743-ADD7BC1C2D64}" presName="aSpace" presStyleCnt="0"/>
      <dgm:spPr/>
    </dgm:pt>
    <dgm:pt modelId="{804A47C9-4A83-4ACF-BF1D-BF686AB3321A}" type="pres">
      <dgm:prSet presAssocID="{F7A7959C-D5B0-4563-A84B-725E7337E4EB}" presName="aNode" presStyleLbl="fgAcc1" presStyleIdx="7" presStyleCnt="8" custScaleX="148959" custScaleY="143003" custLinFactY="26740" custLinFactNeighborX="969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D04A69-2897-4CA2-A7AC-87642C7EAFE0}" type="pres">
      <dgm:prSet presAssocID="{F7A7959C-D5B0-4563-A84B-725E7337E4EB}" presName="aSpace" presStyleCnt="0"/>
      <dgm:spPr/>
    </dgm:pt>
  </dgm:ptLst>
  <dgm:cxnLst>
    <dgm:cxn modelId="{D16B32B7-2817-410A-B3FC-352CE3DE482F}" srcId="{06304853-D04C-43C1-827B-D173171A66C8}" destId="{310DA36B-3570-41AF-B743-ADD7BC1C2D64}" srcOrd="6" destOrd="0" parTransId="{3AF8E554-750E-4566-83F6-B83149910030}" sibTransId="{7CBB70C5-474D-450B-9C22-7A3AFE7E73E6}"/>
    <dgm:cxn modelId="{130BE7E3-3CA9-42FF-916A-4B055ADF6EE4}" type="presOf" srcId="{86545D84-3EBD-4E40-BD1A-72F426BEDF6D}" destId="{930BB1BD-B26D-42EC-A3BB-47EA33D6D867}" srcOrd="0" destOrd="0" presId="urn:microsoft.com/office/officeart/2005/8/layout/pyramid2"/>
    <dgm:cxn modelId="{DA6DEB9C-E468-4984-9D24-B484FE6E3E77}" srcId="{06304853-D04C-43C1-827B-D173171A66C8}" destId="{D80965C0-CC3E-4FBB-920F-A72FFBBD11C9}" srcOrd="0" destOrd="0" parTransId="{09A77F45-F36B-4202-82EC-E6311416DC52}" sibTransId="{973FCF43-3474-43D7-AD03-D4FF3CFCB9CE}"/>
    <dgm:cxn modelId="{790C5AAC-C9D9-4C36-97C1-BA6B84478FCD}" srcId="{06304853-D04C-43C1-827B-D173171A66C8}" destId="{86545D84-3EBD-4E40-BD1A-72F426BEDF6D}" srcOrd="1" destOrd="0" parTransId="{FC23DBFF-4D64-4E3C-B55D-C3E2DCAEAB1B}" sibTransId="{D8A31638-69B1-486B-B015-A18591AA1138}"/>
    <dgm:cxn modelId="{6D7D6E89-224C-4048-9934-43E046179AD5}" srcId="{06304853-D04C-43C1-827B-D173171A66C8}" destId="{B05C9D32-E735-4FAD-A475-0FEFDCC523ED}" srcOrd="2" destOrd="0" parTransId="{DB54C4FF-47AA-4B83-A7B2-B340728CAF0C}" sibTransId="{9858AD4A-8F5A-49A2-A085-9FC3FBC245AB}"/>
    <dgm:cxn modelId="{87DDE318-6BAE-445C-A7CB-95BD27457CEC}" type="presOf" srcId="{310DA36B-3570-41AF-B743-ADD7BC1C2D64}" destId="{C81F34C3-2D09-4619-8FC3-2716C4D142E2}" srcOrd="0" destOrd="0" presId="urn:microsoft.com/office/officeart/2005/8/layout/pyramid2"/>
    <dgm:cxn modelId="{ED4625CC-6DB6-4D08-AC74-441D3FA8974D}" type="presOf" srcId="{F7A7959C-D5B0-4563-A84B-725E7337E4EB}" destId="{804A47C9-4A83-4ACF-BF1D-BF686AB3321A}" srcOrd="0" destOrd="0" presId="urn:microsoft.com/office/officeart/2005/8/layout/pyramid2"/>
    <dgm:cxn modelId="{2790E6AC-46E5-4A9A-B7D9-DF803E68C564}" type="presOf" srcId="{22F34621-0D5C-4567-AE11-306FFDCA86BB}" destId="{F0F7D1D6-2EFC-4151-8007-3F830D04E64B}" srcOrd="0" destOrd="0" presId="urn:microsoft.com/office/officeart/2005/8/layout/pyramid2"/>
    <dgm:cxn modelId="{DCA06B15-076B-4550-8C92-DBC4DEF77D4A}" type="presOf" srcId="{003AFC7C-C1AC-48C8-9253-14C5C9D0A77F}" destId="{0BA9383A-678C-47E0-95FD-83E5D3DA6426}" srcOrd="0" destOrd="0" presId="urn:microsoft.com/office/officeart/2005/8/layout/pyramid2"/>
    <dgm:cxn modelId="{55A2637D-DFF1-41A5-88B0-800F5E5E5712}" srcId="{06304853-D04C-43C1-827B-D173171A66C8}" destId="{AD8B08F5-E84C-47AA-B1AE-661CEA39A37E}" srcOrd="3" destOrd="0" parTransId="{1AF37969-CBE7-4B6B-8455-9229FF528896}" sibTransId="{CFE87058-1119-40E8-9CA9-848A346B114D}"/>
    <dgm:cxn modelId="{F0F98C9A-19DB-4AE3-AD83-B8290A3C01C5}" type="presOf" srcId="{D80965C0-CC3E-4FBB-920F-A72FFBBD11C9}" destId="{3D5BAE83-E80B-4E35-8453-DC8DB0A21E08}" srcOrd="0" destOrd="0" presId="urn:microsoft.com/office/officeart/2005/8/layout/pyramid2"/>
    <dgm:cxn modelId="{B1E78912-A0CA-4D35-AB80-D87AC19740B1}" type="presOf" srcId="{06304853-D04C-43C1-827B-D173171A66C8}" destId="{0361EEDC-24C6-4835-AD30-3F9B62520C8B}" srcOrd="0" destOrd="0" presId="urn:microsoft.com/office/officeart/2005/8/layout/pyramid2"/>
    <dgm:cxn modelId="{A9DB7DC3-4836-4ED9-A7BE-C746C8D0361C}" srcId="{06304853-D04C-43C1-827B-D173171A66C8}" destId="{F7A7959C-D5B0-4563-A84B-725E7337E4EB}" srcOrd="7" destOrd="0" parTransId="{68FFBF9A-7C79-41D2-AB6C-367A48E6272F}" sibTransId="{B7176AE7-D394-4EE5-BBEF-08B46F9343CE}"/>
    <dgm:cxn modelId="{F16D8B51-2B88-492A-8E19-B415DA079230}" type="presOf" srcId="{B05C9D32-E735-4FAD-A475-0FEFDCC523ED}" destId="{FB9CD05D-726B-4A3D-AF95-8355058C4656}" srcOrd="0" destOrd="0" presId="urn:microsoft.com/office/officeart/2005/8/layout/pyramid2"/>
    <dgm:cxn modelId="{DA036043-B6D2-4A97-8D61-F7CE32A377B4}" type="presOf" srcId="{AD8B08F5-E84C-47AA-B1AE-661CEA39A37E}" destId="{B3856994-C3DD-46E2-A309-EA2D42CF6981}" srcOrd="0" destOrd="0" presId="urn:microsoft.com/office/officeart/2005/8/layout/pyramid2"/>
    <dgm:cxn modelId="{EDB96D53-DAA2-4F70-956B-C3B44E3F687E}" srcId="{06304853-D04C-43C1-827B-D173171A66C8}" destId="{003AFC7C-C1AC-48C8-9253-14C5C9D0A77F}" srcOrd="4" destOrd="0" parTransId="{F13B82EE-6011-468A-900C-CF837F02B96E}" sibTransId="{78269B2D-D3ED-4527-85E1-E4C86322E154}"/>
    <dgm:cxn modelId="{693DEA75-D850-441E-BCE0-9C2F7BB8D886}" srcId="{06304853-D04C-43C1-827B-D173171A66C8}" destId="{22F34621-0D5C-4567-AE11-306FFDCA86BB}" srcOrd="5" destOrd="0" parTransId="{E1D409C4-9AC5-4B5C-82EE-8E6720313683}" sibTransId="{9E6C52AA-B9CF-4273-A2B8-3CA449FCCD41}"/>
    <dgm:cxn modelId="{FF079ABE-5C52-480E-86FE-39F691547E05}" type="presParOf" srcId="{0361EEDC-24C6-4835-AD30-3F9B62520C8B}" destId="{831865E1-94B7-4E80-8246-FC763B1BEE10}" srcOrd="0" destOrd="0" presId="urn:microsoft.com/office/officeart/2005/8/layout/pyramid2"/>
    <dgm:cxn modelId="{2D531306-054B-4D3B-88AD-62E9398F841A}" type="presParOf" srcId="{0361EEDC-24C6-4835-AD30-3F9B62520C8B}" destId="{4D1FCEDC-BBD5-4121-9F5E-30BE5DD5BC13}" srcOrd="1" destOrd="0" presId="urn:microsoft.com/office/officeart/2005/8/layout/pyramid2"/>
    <dgm:cxn modelId="{1ADE24B3-2FC1-4EAE-AF9E-D47D59C247E8}" type="presParOf" srcId="{4D1FCEDC-BBD5-4121-9F5E-30BE5DD5BC13}" destId="{3D5BAE83-E80B-4E35-8453-DC8DB0A21E08}" srcOrd="0" destOrd="0" presId="urn:microsoft.com/office/officeart/2005/8/layout/pyramid2"/>
    <dgm:cxn modelId="{A38F0F4C-62F5-4ABF-B1F2-ACFC83480199}" type="presParOf" srcId="{4D1FCEDC-BBD5-4121-9F5E-30BE5DD5BC13}" destId="{A826C079-078C-4D20-9C2F-ECDC0BDFAD7A}" srcOrd="1" destOrd="0" presId="urn:microsoft.com/office/officeart/2005/8/layout/pyramid2"/>
    <dgm:cxn modelId="{3782D65C-B600-4ABD-8022-06583689DC12}" type="presParOf" srcId="{4D1FCEDC-BBD5-4121-9F5E-30BE5DD5BC13}" destId="{930BB1BD-B26D-42EC-A3BB-47EA33D6D867}" srcOrd="2" destOrd="0" presId="urn:microsoft.com/office/officeart/2005/8/layout/pyramid2"/>
    <dgm:cxn modelId="{2B787F1D-573E-4E48-9A8B-0E969991A26F}" type="presParOf" srcId="{4D1FCEDC-BBD5-4121-9F5E-30BE5DD5BC13}" destId="{7BB491AF-9A51-430D-8E97-802B0D202BC5}" srcOrd="3" destOrd="0" presId="urn:microsoft.com/office/officeart/2005/8/layout/pyramid2"/>
    <dgm:cxn modelId="{06203886-8D20-41A7-8163-DE95EFADE46B}" type="presParOf" srcId="{4D1FCEDC-BBD5-4121-9F5E-30BE5DD5BC13}" destId="{FB9CD05D-726B-4A3D-AF95-8355058C4656}" srcOrd="4" destOrd="0" presId="urn:microsoft.com/office/officeart/2005/8/layout/pyramid2"/>
    <dgm:cxn modelId="{155A1B13-CFFE-4531-843D-A1AFE2AC4B0C}" type="presParOf" srcId="{4D1FCEDC-BBD5-4121-9F5E-30BE5DD5BC13}" destId="{A4EB8B69-C725-46E3-B54A-2261777E841E}" srcOrd="5" destOrd="0" presId="urn:microsoft.com/office/officeart/2005/8/layout/pyramid2"/>
    <dgm:cxn modelId="{741C9CAA-4A27-49C3-898F-181C57BAA07F}" type="presParOf" srcId="{4D1FCEDC-BBD5-4121-9F5E-30BE5DD5BC13}" destId="{B3856994-C3DD-46E2-A309-EA2D42CF6981}" srcOrd="6" destOrd="0" presId="urn:microsoft.com/office/officeart/2005/8/layout/pyramid2"/>
    <dgm:cxn modelId="{678C919F-6785-4A37-95C0-ED508AC5A987}" type="presParOf" srcId="{4D1FCEDC-BBD5-4121-9F5E-30BE5DD5BC13}" destId="{C3C93EFA-A4C9-4415-A827-7FA7EADB1D3E}" srcOrd="7" destOrd="0" presId="urn:microsoft.com/office/officeart/2005/8/layout/pyramid2"/>
    <dgm:cxn modelId="{6FF04D96-8F01-4407-A6DE-675068B28A55}" type="presParOf" srcId="{4D1FCEDC-BBD5-4121-9F5E-30BE5DD5BC13}" destId="{0BA9383A-678C-47E0-95FD-83E5D3DA6426}" srcOrd="8" destOrd="0" presId="urn:microsoft.com/office/officeart/2005/8/layout/pyramid2"/>
    <dgm:cxn modelId="{7EA5B0F8-234F-43E9-B75A-E95BB9CAF60D}" type="presParOf" srcId="{4D1FCEDC-BBD5-4121-9F5E-30BE5DD5BC13}" destId="{4A79CA1D-9E7B-441F-A389-D760F0CD8D8E}" srcOrd="9" destOrd="0" presId="urn:microsoft.com/office/officeart/2005/8/layout/pyramid2"/>
    <dgm:cxn modelId="{81ECF2D2-B923-4189-89C0-7B205E4AFD97}" type="presParOf" srcId="{4D1FCEDC-BBD5-4121-9F5E-30BE5DD5BC13}" destId="{F0F7D1D6-2EFC-4151-8007-3F830D04E64B}" srcOrd="10" destOrd="0" presId="urn:microsoft.com/office/officeart/2005/8/layout/pyramid2"/>
    <dgm:cxn modelId="{A056A2F1-8378-4C72-A9C3-101E4CD487DC}" type="presParOf" srcId="{4D1FCEDC-BBD5-4121-9F5E-30BE5DD5BC13}" destId="{2FC0324B-B39D-45EB-8127-B4E97D1AFB14}" srcOrd="11" destOrd="0" presId="urn:microsoft.com/office/officeart/2005/8/layout/pyramid2"/>
    <dgm:cxn modelId="{C6FCA91A-290C-40D4-B9CB-06417711C2DF}" type="presParOf" srcId="{4D1FCEDC-BBD5-4121-9F5E-30BE5DD5BC13}" destId="{C81F34C3-2D09-4619-8FC3-2716C4D142E2}" srcOrd="12" destOrd="0" presId="urn:microsoft.com/office/officeart/2005/8/layout/pyramid2"/>
    <dgm:cxn modelId="{73F6AD61-51BA-443F-90EF-B9B0BDB32630}" type="presParOf" srcId="{4D1FCEDC-BBD5-4121-9F5E-30BE5DD5BC13}" destId="{C2A14FA2-5FD1-4D6E-AF8F-FD2C525FA59B}" srcOrd="13" destOrd="0" presId="urn:microsoft.com/office/officeart/2005/8/layout/pyramid2"/>
    <dgm:cxn modelId="{D53878A0-98E7-4FD9-B083-9852DDB684A8}" type="presParOf" srcId="{4D1FCEDC-BBD5-4121-9F5E-30BE5DD5BC13}" destId="{804A47C9-4A83-4ACF-BF1D-BF686AB3321A}" srcOrd="14" destOrd="0" presId="urn:microsoft.com/office/officeart/2005/8/layout/pyramid2"/>
    <dgm:cxn modelId="{B35A2C83-3703-485B-8BDC-15FB73019547}" type="presParOf" srcId="{4D1FCEDC-BBD5-4121-9F5E-30BE5DD5BC13}" destId="{52D04A69-2897-4CA2-A7AC-87642C7EAFE0}" srcOrd="1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01ABDA2-5D89-4703-AE0D-83008A44CD4E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9E48901-C55A-4F33-B00A-5A2713E0A0A5}">
      <dgm:prSet phldrT="[Текст]"/>
      <dgm:spPr/>
      <dgm:t>
        <a:bodyPr/>
        <a:lstStyle/>
        <a:p>
          <a:r>
            <a:rPr lang="ru-RU" b="0" i="1" dirty="0" smtClean="0"/>
            <a:t>объяснение нового материала</a:t>
          </a:r>
          <a:endParaRPr lang="ru-RU" b="0" i="1" dirty="0"/>
        </a:p>
      </dgm:t>
    </dgm:pt>
    <dgm:pt modelId="{870F3808-7FA7-40C1-8485-BE2BE06D57D2}" type="parTrans" cxnId="{9D9C7A78-7DD9-44E0-9B9B-A55EB1864A2E}">
      <dgm:prSet/>
      <dgm:spPr/>
      <dgm:t>
        <a:bodyPr/>
        <a:lstStyle/>
        <a:p>
          <a:endParaRPr lang="ru-RU"/>
        </a:p>
      </dgm:t>
    </dgm:pt>
    <dgm:pt modelId="{7967B2B2-1590-406D-8E9A-8DB6F4A10B3F}" type="sibTrans" cxnId="{9D9C7A78-7DD9-44E0-9B9B-A55EB1864A2E}">
      <dgm:prSet/>
      <dgm:spPr/>
      <dgm:t>
        <a:bodyPr/>
        <a:lstStyle/>
        <a:p>
          <a:endParaRPr lang="ru-RU"/>
        </a:p>
      </dgm:t>
    </dgm:pt>
    <dgm:pt modelId="{13BEE708-50B4-4B6B-B86A-25479C2803D4}">
      <dgm:prSet phldrT="[Текст]" custT="1"/>
      <dgm:spPr/>
      <dgm:t>
        <a:bodyPr/>
        <a:lstStyle/>
        <a:p>
          <a:r>
            <a:rPr lang="ru-RU" sz="2400" i="1" dirty="0" smtClean="0"/>
            <a:t>яркая мультимедийная презентация</a:t>
          </a:r>
          <a:endParaRPr lang="ru-RU" sz="2400" i="1" dirty="0"/>
        </a:p>
      </dgm:t>
    </dgm:pt>
    <dgm:pt modelId="{1CEB72B5-BD5F-40C5-9A5E-B100EFC19278}" type="parTrans" cxnId="{0549900D-A652-4D6B-B659-73E6D2DF6CFC}">
      <dgm:prSet/>
      <dgm:spPr/>
      <dgm:t>
        <a:bodyPr/>
        <a:lstStyle/>
        <a:p>
          <a:endParaRPr lang="ru-RU"/>
        </a:p>
      </dgm:t>
    </dgm:pt>
    <dgm:pt modelId="{09E894A5-B018-424B-8E6F-FA994056E5A4}" type="sibTrans" cxnId="{0549900D-A652-4D6B-B659-73E6D2DF6CFC}">
      <dgm:prSet/>
      <dgm:spPr/>
      <dgm:t>
        <a:bodyPr/>
        <a:lstStyle/>
        <a:p>
          <a:endParaRPr lang="ru-RU"/>
        </a:p>
      </dgm:t>
    </dgm:pt>
    <dgm:pt modelId="{28DFC6D9-83AC-4F97-BA5B-E1598A157F9C}">
      <dgm:prSet phldrT="[Текст]" custT="1"/>
      <dgm:spPr/>
      <dgm:t>
        <a:bodyPr/>
        <a:lstStyle/>
        <a:p>
          <a:r>
            <a:rPr lang="ru-RU" sz="2400" b="1" i="1" dirty="0" smtClean="0">
              <a:solidFill>
                <a:schemeClr val="bg1"/>
              </a:solidFill>
            </a:rPr>
            <a:t>Самостоятельная работа учащихся</a:t>
          </a:r>
          <a:endParaRPr lang="ru-RU" sz="2400" b="1" i="1" dirty="0">
            <a:solidFill>
              <a:schemeClr val="bg1"/>
            </a:solidFill>
          </a:endParaRPr>
        </a:p>
      </dgm:t>
    </dgm:pt>
    <dgm:pt modelId="{64585AF0-0337-44B1-B220-5F57289DE5C2}" type="parTrans" cxnId="{AF585B6E-7B60-4070-863C-F87A54E5C855}">
      <dgm:prSet/>
      <dgm:spPr/>
      <dgm:t>
        <a:bodyPr/>
        <a:lstStyle/>
        <a:p>
          <a:endParaRPr lang="ru-RU"/>
        </a:p>
      </dgm:t>
    </dgm:pt>
    <dgm:pt modelId="{FB679062-77CD-4FEC-8879-2E37A101D83C}" type="sibTrans" cxnId="{AF585B6E-7B60-4070-863C-F87A54E5C855}">
      <dgm:prSet/>
      <dgm:spPr/>
      <dgm:t>
        <a:bodyPr/>
        <a:lstStyle/>
        <a:p>
          <a:endParaRPr lang="ru-RU"/>
        </a:p>
      </dgm:t>
    </dgm:pt>
    <dgm:pt modelId="{228989BF-55E0-46CA-83D2-AEE209776F0B}">
      <dgm:prSet phldrT="[Текст]" custT="1"/>
      <dgm:spPr/>
      <dgm:t>
        <a:bodyPr/>
        <a:lstStyle/>
        <a:p>
          <a:r>
            <a:rPr lang="ru-RU" sz="2000" i="1" dirty="0" smtClean="0"/>
            <a:t>индивидуальная и групповая работа</a:t>
          </a:r>
          <a:endParaRPr lang="ru-RU" sz="2000" i="1" dirty="0"/>
        </a:p>
      </dgm:t>
    </dgm:pt>
    <dgm:pt modelId="{8BEE16E5-AAAC-41F3-A280-4DA7C1D833C5}" type="parTrans" cxnId="{B35CE7A4-8F1E-473C-8905-84061C538262}">
      <dgm:prSet/>
      <dgm:spPr/>
      <dgm:t>
        <a:bodyPr/>
        <a:lstStyle/>
        <a:p>
          <a:endParaRPr lang="ru-RU"/>
        </a:p>
      </dgm:t>
    </dgm:pt>
    <dgm:pt modelId="{AC37C891-EF30-4DEB-9D8C-B0839D8F6D96}" type="sibTrans" cxnId="{B35CE7A4-8F1E-473C-8905-84061C538262}">
      <dgm:prSet/>
      <dgm:spPr/>
      <dgm:t>
        <a:bodyPr/>
        <a:lstStyle/>
        <a:p>
          <a:endParaRPr lang="ru-RU"/>
        </a:p>
      </dgm:t>
    </dgm:pt>
    <dgm:pt modelId="{2F75651D-8B79-422A-A16A-1789D12023E6}">
      <dgm:prSet phldrT="[Текст]" custT="1"/>
      <dgm:spPr/>
      <dgm:t>
        <a:bodyPr/>
        <a:lstStyle/>
        <a:p>
          <a:r>
            <a:rPr lang="ru-RU" sz="2800" i="1" dirty="0" smtClean="0"/>
            <a:t>Оценка и контроль знаний</a:t>
          </a:r>
          <a:endParaRPr lang="ru-RU" sz="2800" i="1" dirty="0"/>
        </a:p>
      </dgm:t>
    </dgm:pt>
    <dgm:pt modelId="{80CD50FD-B8AC-498E-BE84-C1265F5B3181}" type="parTrans" cxnId="{E694CF93-59E7-465E-A8C7-903C94C1F765}">
      <dgm:prSet/>
      <dgm:spPr/>
      <dgm:t>
        <a:bodyPr/>
        <a:lstStyle/>
        <a:p>
          <a:endParaRPr lang="ru-RU"/>
        </a:p>
      </dgm:t>
    </dgm:pt>
    <dgm:pt modelId="{87DBEA9C-8C1C-4734-8B52-78F13C9F1E7C}" type="sibTrans" cxnId="{E694CF93-59E7-465E-A8C7-903C94C1F765}">
      <dgm:prSet/>
      <dgm:spPr/>
      <dgm:t>
        <a:bodyPr/>
        <a:lstStyle/>
        <a:p>
          <a:endParaRPr lang="ru-RU"/>
        </a:p>
      </dgm:t>
    </dgm:pt>
    <dgm:pt modelId="{8D3B71DF-B1B6-416A-A6FE-98CBC3DFA946}">
      <dgm:prSet phldrT="[Текст]" custT="1"/>
      <dgm:spPr/>
      <dgm:t>
        <a:bodyPr/>
        <a:lstStyle/>
        <a:p>
          <a:r>
            <a:rPr lang="ru-RU" sz="2400" i="1" dirty="0" smtClean="0"/>
            <a:t>интерактивные онлайн-тесты </a:t>
          </a:r>
          <a:endParaRPr lang="ru-RU" sz="2400" i="1" dirty="0"/>
        </a:p>
      </dgm:t>
    </dgm:pt>
    <dgm:pt modelId="{DC21EF87-E39F-479C-A39B-A76F9D94FEC7}" type="parTrans" cxnId="{241096E4-D986-40B1-BB27-07596888D9D0}">
      <dgm:prSet/>
      <dgm:spPr/>
      <dgm:t>
        <a:bodyPr/>
        <a:lstStyle/>
        <a:p>
          <a:endParaRPr lang="ru-RU"/>
        </a:p>
      </dgm:t>
    </dgm:pt>
    <dgm:pt modelId="{B2AC4F39-C77F-4E4A-AC7D-F5538AC4A2E1}" type="sibTrans" cxnId="{241096E4-D986-40B1-BB27-07596888D9D0}">
      <dgm:prSet/>
      <dgm:spPr/>
      <dgm:t>
        <a:bodyPr/>
        <a:lstStyle/>
        <a:p>
          <a:endParaRPr lang="ru-RU"/>
        </a:p>
      </dgm:t>
    </dgm:pt>
    <dgm:pt modelId="{8272C076-26B6-4336-9F20-A4807D656698}">
      <dgm:prSet phldrT="[Текст]" custT="1"/>
      <dgm:spPr/>
      <dgm:t>
        <a:bodyPr/>
        <a:lstStyle/>
        <a:p>
          <a:r>
            <a:rPr lang="ru-RU" sz="2400" i="1" dirty="0" smtClean="0"/>
            <a:t>викторины</a:t>
          </a:r>
          <a:endParaRPr lang="ru-RU" sz="2400" i="1" dirty="0"/>
        </a:p>
      </dgm:t>
    </dgm:pt>
    <dgm:pt modelId="{AE438494-9672-4D11-A99E-3474E1565633}" type="parTrans" cxnId="{0BA76AD4-779A-4CF5-9E1A-6B602742A3E0}">
      <dgm:prSet/>
      <dgm:spPr/>
      <dgm:t>
        <a:bodyPr/>
        <a:lstStyle/>
        <a:p>
          <a:endParaRPr lang="ru-RU"/>
        </a:p>
      </dgm:t>
    </dgm:pt>
    <dgm:pt modelId="{E8D38A19-7BFC-4194-961D-F106101EA750}" type="sibTrans" cxnId="{0BA76AD4-779A-4CF5-9E1A-6B602742A3E0}">
      <dgm:prSet/>
      <dgm:spPr/>
      <dgm:t>
        <a:bodyPr/>
        <a:lstStyle/>
        <a:p>
          <a:endParaRPr lang="ru-RU"/>
        </a:p>
      </dgm:t>
    </dgm:pt>
    <dgm:pt modelId="{66700AF6-FECB-41EE-A6B0-1CF8DB0BD931}">
      <dgm:prSet phldrT="[Текст]" custT="1"/>
      <dgm:spPr/>
      <dgm:t>
        <a:bodyPr/>
        <a:lstStyle/>
        <a:p>
          <a:r>
            <a:rPr lang="ru-RU" sz="2000" i="1" dirty="0" smtClean="0"/>
            <a:t>поиск и отбор информации</a:t>
          </a:r>
          <a:endParaRPr lang="ru-RU" sz="2000" i="1" dirty="0"/>
        </a:p>
      </dgm:t>
    </dgm:pt>
    <dgm:pt modelId="{271007B6-FA3E-445F-843B-E76F7E088B79}" type="parTrans" cxnId="{DA6755C7-B39E-4AEC-A547-8442ED93E2BC}">
      <dgm:prSet/>
      <dgm:spPr/>
      <dgm:t>
        <a:bodyPr/>
        <a:lstStyle/>
        <a:p>
          <a:endParaRPr lang="ru-RU"/>
        </a:p>
      </dgm:t>
    </dgm:pt>
    <dgm:pt modelId="{B0F9E372-4156-4EB6-93EF-EE8D81E18055}" type="sibTrans" cxnId="{DA6755C7-B39E-4AEC-A547-8442ED93E2BC}">
      <dgm:prSet/>
      <dgm:spPr/>
      <dgm:t>
        <a:bodyPr/>
        <a:lstStyle/>
        <a:p>
          <a:endParaRPr lang="ru-RU"/>
        </a:p>
      </dgm:t>
    </dgm:pt>
    <dgm:pt modelId="{199DF57D-99FF-4FB4-B668-D56584B1B1FC}">
      <dgm:prSet phldrT="[Текст]" custT="1"/>
      <dgm:spPr/>
      <dgm:t>
        <a:bodyPr/>
        <a:lstStyle/>
        <a:p>
          <a:r>
            <a:rPr lang="ru-RU" sz="2000" i="1" dirty="0" smtClean="0"/>
            <a:t>готовить творческие задания </a:t>
          </a:r>
          <a:endParaRPr lang="ru-RU" sz="2000" i="1" dirty="0"/>
        </a:p>
      </dgm:t>
    </dgm:pt>
    <dgm:pt modelId="{627DB17E-BF94-4C24-A519-788CDF16B0B1}" type="parTrans" cxnId="{DE496A0A-9747-42A7-ABD2-CDD70A9FDF0C}">
      <dgm:prSet/>
      <dgm:spPr/>
      <dgm:t>
        <a:bodyPr/>
        <a:lstStyle/>
        <a:p>
          <a:endParaRPr lang="ru-RU"/>
        </a:p>
      </dgm:t>
    </dgm:pt>
    <dgm:pt modelId="{04A1D804-A45A-4B81-92B4-5927E6928C23}" type="sibTrans" cxnId="{DE496A0A-9747-42A7-ABD2-CDD70A9FDF0C}">
      <dgm:prSet/>
      <dgm:spPr/>
      <dgm:t>
        <a:bodyPr/>
        <a:lstStyle/>
        <a:p>
          <a:endParaRPr lang="ru-RU"/>
        </a:p>
      </dgm:t>
    </dgm:pt>
    <dgm:pt modelId="{2A4C858F-59AE-40FC-A836-FEE3D7BD1DF8}">
      <dgm:prSet phldrT="[Текст]" custT="1"/>
      <dgm:spPr/>
      <dgm:t>
        <a:bodyPr/>
        <a:lstStyle/>
        <a:p>
          <a:r>
            <a:rPr lang="ru-RU" sz="2000" i="1" dirty="0" smtClean="0"/>
            <a:t>создавать мультимедиа-продукты</a:t>
          </a:r>
          <a:endParaRPr lang="ru-RU" sz="2000" i="1" dirty="0"/>
        </a:p>
      </dgm:t>
    </dgm:pt>
    <dgm:pt modelId="{A1D685E8-4CCD-423E-817A-9BE002F9493B}" type="parTrans" cxnId="{F34207A4-E740-4668-951F-95DDCA60F464}">
      <dgm:prSet/>
      <dgm:spPr/>
      <dgm:t>
        <a:bodyPr/>
        <a:lstStyle/>
        <a:p>
          <a:endParaRPr lang="ru-RU"/>
        </a:p>
      </dgm:t>
    </dgm:pt>
    <dgm:pt modelId="{EF67D84D-9E44-42FD-87D3-43932520392F}" type="sibTrans" cxnId="{F34207A4-E740-4668-951F-95DDCA60F464}">
      <dgm:prSet/>
      <dgm:spPr/>
      <dgm:t>
        <a:bodyPr/>
        <a:lstStyle/>
        <a:p>
          <a:endParaRPr lang="ru-RU"/>
        </a:p>
      </dgm:t>
    </dgm:pt>
    <dgm:pt modelId="{0BD69F61-0A03-4E54-820E-C28CA5644F94}" type="pres">
      <dgm:prSet presAssocID="{E01ABDA2-5D89-4703-AE0D-83008A44CD4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0B7ABD6-8EEF-4902-B788-7A77B2C62B7B}" type="pres">
      <dgm:prSet presAssocID="{89E48901-C55A-4F33-B00A-5A2713E0A0A5}" presName="composite" presStyleCnt="0"/>
      <dgm:spPr/>
    </dgm:pt>
    <dgm:pt modelId="{048027B2-3DB6-47FB-BD92-CEAF7F451A2D}" type="pres">
      <dgm:prSet presAssocID="{89E48901-C55A-4F33-B00A-5A2713E0A0A5}" presName="parentText" presStyleLbl="alignNode1" presStyleIdx="0" presStyleCnt="3" custScaleX="18000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D3B614-0A8B-44A8-9806-8B0D9D768E00}" type="pres">
      <dgm:prSet presAssocID="{89E48901-C55A-4F33-B00A-5A2713E0A0A5}" presName="descendantText" presStyleLbl="alignAcc1" presStyleIdx="0" presStyleCnt="3" custScaleX="84910" custScale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3B51C0-A795-4DD5-92C9-ABA6933F56EF}" type="pres">
      <dgm:prSet presAssocID="{7967B2B2-1590-406D-8E9A-8DB6F4A10B3F}" presName="sp" presStyleCnt="0"/>
      <dgm:spPr/>
    </dgm:pt>
    <dgm:pt modelId="{3A8A4DDB-F84B-479F-AFAA-0E1CFCA6F179}" type="pres">
      <dgm:prSet presAssocID="{28DFC6D9-83AC-4F97-BA5B-E1598A157F9C}" presName="composite" presStyleCnt="0"/>
      <dgm:spPr/>
    </dgm:pt>
    <dgm:pt modelId="{B8623EBF-EFAA-4F7D-B8A2-83A694272117}" type="pres">
      <dgm:prSet presAssocID="{28DFC6D9-83AC-4F97-BA5B-E1598A157F9C}" presName="parentText" presStyleLbl="alignNode1" presStyleIdx="1" presStyleCnt="3" custScaleX="17552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CD7A00-DEB7-43AC-B431-7E9D790D9FC3}" type="pres">
      <dgm:prSet presAssocID="{28DFC6D9-83AC-4F97-BA5B-E1598A157F9C}" presName="descendantText" presStyleLbl="alignAcc1" presStyleIdx="1" presStyleCnt="3" custScaleX="86555" custScaleY="161487" custLinFactNeighborX="2487" custLinFactNeighborY="-6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CFFF3C-9AF9-4B21-AA17-9ECA9B003225}" type="pres">
      <dgm:prSet presAssocID="{FB679062-77CD-4FEC-8879-2E37A101D83C}" presName="sp" presStyleCnt="0"/>
      <dgm:spPr/>
    </dgm:pt>
    <dgm:pt modelId="{78193FE9-68E5-46C2-82E7-7DB2673D12D6}" type="pres">
      <dgm:prSet presAssocID="{2F75651D-8B79-422A-A16A-1789D12023E6}" presName="composite" presStyleCnt="0"/>
      <dgm:spPr/>
    </dgm:pt>
    <dgm:pt modelId="{A5AB4D1A-380E-4C4B-8DC8-9A5CAB9990B1}" type="pres">
      <dgm:prSet presAssocID="{2F75651D-8B79-422A-A16A-1789D12023E6}" presName="parentText" presStyleLbl="alignNode1" presStyleIdx="2" presStyleCnt="3" custScaleX="1822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3717EC-EDBD-42D8-9FA5-1605D3E04330}" type="pres">
      <dgm:prSet presAssocID="{2F75651D-8B79-422A-A16A-1789D12023E6}" presName="descendantText" presStyleLbl="alignAcc1" presStyleIdx="2" presStyleCnt="3" custScaleX="87924" custLinFactNeighborX="2445" custLinFactNeighborY="47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253F071-5136-4241-B8B7-487F8E2ED4C3}" type="presOf" srcId="{28DFC6D9-83AC-4F97-BA5B-E1598A157F9C}" destId="{B8623EBF-EFAA-4F7D-B8A2-83A694272117}" srcOrd="0" destOrd="0" presId="urn:microsoft.com/office/officeart/2005/8/layout/chevron2"/>
    <dgm:cxn modelId="{24CF0F8C-D0E0-47F0-8DE2-8549263395B6}" type="presOf" srcId="{2A4C858F-59AE-40FC-A836-FEE3D7BD1DF8}" destId="{B1CD7A00-DEB7-43AC-B431-7E9D790D9FC3}" srcOrd="0" destOrd="3" presId="urn:microsoft.com/office/officeart/2005/8/layout/chevron2"/>
    <dgm:cxn modelId="{08E5ACB9-71CC-413A-9661-0F84FB3D71F7}" type="presOf" srcId="{66700AF6-FECB-41EE-A6B0-1CF8DB0BD931}" destId="{B1CD7A00-DEB7-43AC-B431-7E9D790D9FC3}" srcOrd="0" destOrd="1" presId="urn:microsoft.com/office/officeart/2005/8/layout/chevron2"/>
    <dgm:cxn modelId="{241096E4-D986-40B1-BB27-07596888D9D0}" srcId="{2F75651D-8B79-422A-A16A-1789D12023E6}" destId="{8D3B71DF-B1B6-416A-A6FE-98CBC3DFA946}" srcOrd="0" destOrd="0" parTransId="{DC21EF87-E39F-479C-A39B-A76F9D94FEC7}" sibTransId="{B2AC4F39-C77F-4E4A-AC7D-F5538AC4A2E1}"/>
    <dgm:cxn modelId="{C61D83BD-CB2B-4D36-AA3C-208581FCA89B}" type="presOf" srcId="{13BEE708-50B4-4B6B-B86A-25479C2803D4}" destId="{42D3B614-0A8B-44A8-9806-8B0D9D768E00}" srcOrd="0" destOrd="0" presId="urn:microsoft.com/office/officeart/2005/8/layout/chevron2"/>
    <dgm:cxn modelId="{D9B48A60-5B6D-4EBB-92BC-42758244C7A6}" type="presOf" srcId="{89E48901-C55A-4F33-B00A-5A2713E0A0A5}" destId="{048027B2-3DB6-47FB-BD92-CEAF7F451A2D}" srcOrd="0" destOrd="0" presId="urn:microsoft.com/office/officeart/2005/8/layout/chevron2"/>
    <dgm:cxn modelId="{494DE765-FBD1-46D3-A977-7B5F09D4B86C}" type="presOf" srcId="{2F75651D-8B79-422A-A16A-1789D12023E6}" destId="{A5AB4D1A-380E-4C4B-8DC8-9A5CAB9990B1}" srcOrd="0" destOrd="0" presId="urn:microsoft.com/office/officeart/2005/8/layout/chevron2"/>
    <dgm:cxn modelId="{15FE4F33-9116-40CB-8D49-E0559F344925}" type="presOf" srcId="{E01ABDA2-5D89-4703-AE0D-83008A44CD4E}" destId="{0BD69F61-0A03-4E54-820E-C28CA5644F94}" srcOrd="0" destOrd="0" presId="urn:microsoft.com/office/officeart/2005/8/layout/chevron2"/>
    <dgm:cxn modelId="{B35CE7A4-8F1E-473C-8905-84061C538262}" srcId="{28DFC6D9-83AC-4F97-BA5B-E1598A157F9C}" destId="{228989BF-55E0-46CA-83D2-AEE209776F0B}" srcOrd="0" destOrd="0" parTransId="{8BEE16E5-AAAC-41F3-A280-4DA7C1D833C5}" sibTransId="{AC37C891-EF30-4DEB-9D8C-B0839D8F6D96}"/>
    <dgm:cxn modelId="{9D9C7A78-7DD9-44E0-9B9B-A55EB1864A2E}" srcId="{E01ABDA2-5D89-4703-AE0D-83008A44CD4E}" destId="{89E48901-C55A-4F33-B00A-5A2713E0A0A5}" srcOrd="0" destOrd="0" parTransId="{870F3808-7FA7-40C1-8485-BE2BE06D57D2}" sibTransId="{7967B2B2-1590-406D-8E9A-8DB6F4A10B3F}"/>
    <dgm:cxn modelId="{F34207A4-E740-4668-951F-95DDCA60F464}" srcId="{28DFC6D9-83AC-4F97-BA5B-E1598A157F9C}" destId="{2A4C858F-59AE-40FC-A836-FEE3D7BD1DF8}" srcOrd="3" destOrd="0" parTransId="{A1D685E8-4CCD-423E-817A-9BE002F9493B}" sibTransId="{EF67D84D-9E44-42FD-87D3-43932520392F}"/>
    <dgm:cxn modelId="{0549900D-A652-4D6B-B659-73E6D2DF6CFC}" srcId="{89E48901-C55A-4F33-B00A-5A2713E0A0A5}" destId="{13BEE708-50B4-4B6B-B86A-25479C2803D4}" srcOrd="0" destOrd="0" parTransId="{1CEB72B5-BD5F-40C5-9A5E-B100EFC19278}" sibTransId="{09E894A5-B018-424B-8E6F-FA994056E5A4}"/>
    <dgm:cxn modelId="{0BA76AD4-779A-4CF5-9E1A-6B602742A3E0}" srcId="{2F75651D-8B79-422A-A16A-1789D12023E6}" destId="{8272C076-26B6-4336-9F20-A4807D656698}" srcOrd="1" destOrd="0" parTransId="{AE438494-9672-4D11-A99E-3474E1565633}" sibTransId="{E8D38A19-7BFC-4194-961D-F106101EA750}"/>
    <dgm:cxn modelId="{DA6755C7-B39E-4AEC-A547-8442ED93E2BC}" srcId="{28DFC6D9-83AC-4F97-BA5B-E1598A157F9C}" destId="{66700AF6-FECB-41EE-A6B0-1CF8DB0BD931}" srcOrd="1" destOrd="0" parTransId="{271007B6-FA3E-445F-843B-E76F7E088B79}" sibTransId="{B0F9E372-4156-4EB6-93EF-EE8D81E18055}"/>
    <dgm:cxn modelId="{756F428C-741E-4C38-B99F-2809184790FC}" type="presOf" srcId="{8D3B71DF-B1B6-416A-A6FE-98CBC3DFA946}" destId="{403717EC-EDBD-42D8-9FA5-1605D3E04330}" srcOrd="0" destOrd="0" presId="urn:microsoft.com/office/officeart/2005/8/layout/chevron2"/>
    <dgm:cxn modelId="{E694CF93-59E7-465E-A8C7-903C94C1F765}" srcId="{E01ABDA2-5D89-4703-AE0D-83008A44CD4E}" destId="{2F75651D-8B79-422A-A16A-1789D12023E6}" srcOrd="2" destOrd="0" parTransId="{80CD50FD-B8AC-498E-BE84-C1265F5B3181}" sibTransId="{87DBEA9C-8C1C-4734-8B52-78F13C9F1E7C}"/>
    <dgm:cxn modelId="{DE496A0A-9747-42A7-ABD2-CDD70A9FDF0C}" srcId="{28DFC6D9-83AC-4F97-BA5B-E1598A157F9C}" destId="{199DF57D-99FF-4FB4-B668-D56584B1B1FC}" srcOrd="2" destOrd="0" parTransId="{627DB17E-BF94-4C24-A519-788CDF16B0B1}" sibTransId="{04A1D804-A45A-4B81-92B4-5927E6928C23}"/>
    <dgm:cxn modelId="{64AE5185-18FA-4C4F-8E0A-7EFFE741DFCE}" type="presOf" srcId="{8272C076-26B6-4336-9F20-A4807D656698}" destId="{403717EC-EDBD-42D8-9FA5-1605D3E04330}" srcOrd="0" destOrd="1" presId="urn:microsoft.com/office/officeart/2005/8/layout/chevron2"/>
    <dgm:cxn modelId="{AF585B6E-7B60-4070-863C-F87A54E5C855}" srcId="{E01ABDA2-5D89-4703-AE0D-83008A44CD4E}" destId="{28DFC6D9-83AC-4F97-BA5B-E1598A157F9C}" srcOrd="1" destOrd="0" parTransId="{64585AF0-0337-44B1-B220-5F57289DE5C2}" sibTransId="{FB679062-77CD-4FEC-8879-2E37A101D83C}"/>
    <dgm:cxn modelId="{6C479AC6-86DA-439A-93AB-1756C6E00632}" type="presOf" srcId="{228989BF-55E0-46CA-83D2-AEE209776F0B}" destId="{B1CD7A00-DEB7-43AC-B431-7E9D790D9FC3}" srcOrd="0" destOrd="0" presId="urn:microsoft.com/office/officeart/2005/8/layout/chevron2"/>
    <dgm:cxn modelId="{8FEABC17-53E8-4EF5-A429-27C1AC156B83}" type="presOf" srcId="{199DF57D-99FF-4FB4-B668-D56584B1B1FC}" destId="{B1CD7A00-DEB7-43AC-B431-7E9D790D9FC3}" srcOrd="0" destOrd="2" presId="urn:microsoft.com/office/officeart/2005/8/layout/chevron2"/>
    <dgm:cxn modelId="{5DD8B6EE-F0FA-4D52-BD0D-D66F4C4E84ED}" type="presParOf" srcId="{0BD69F61-0A03-4E54-820E-C28CA5644F94}" destId="{00B7ABD6-8EEF-4902-B788-7A77B2C62B7B}" srcOrd="0" destOrd="0" presId="urn:microsoft.com/office/officeart/2005/8/layout/chevron2"/>
    <dgm:cxn modelId="{21A32576-3528-4307-AFA2-ABACDCA95748}" type="presParOf" srcId="{00B7ABD6-8EEF-4902-B788-7A77B2C62B7B}" destId="{048027B2-3DB6-47FB-BD92-CEAF7F451A2D}" srcOrd="0" destOrd="0" presId="urn:microsoft.com/office/officeart/2005/8/layout/chevron2"/>
    <dgm:cxn modelId="{DD16FF93-D437-4E0A-9F17-9588AA78F317}" type="presParOf" srcId="{00B7ABD6-8EEF-4902-B788-7A77B2C62B7B}" destId="{42D3B614-0A8B-44A8-9806-8B0D9D768E00}" srcOrd="1" destOrd="0" presId="urn:microsoft.com/office/officeart/2005/8/layout/chevron2"/>
    <dgm:cxn modelId="{473232AB-8F0D-4545-B807-C398DF2A1496}" type="presParOf" srcId="{0BD69F61-0A03-4E54-820E-C28CA5644F94}" destId="{D23B51C0-A795-4DD5-92C9-ABA6933F56EF}" srcOrd="1" destOrd="0" presId="urn:microsoft.com/office/officeart/2005/8/layout/chevron2"/>
    <dgm:cxn modelId="{D50160EF-D09D-44FA-9EA1-CA53B49C50A5}" type="presParOf" srcId="{0BD69F61-0A03-4E54-820E-C28CA5644F94}" destId="{3A8A4DDB-F84B-479F-AFAA-0E1CFCA6F179}" srcOrd="2" destOrd="0" presId="urn:microsoft.com/office/officeart/2005/8/layout/chevron2"/>
    <dgm:cxn modelId="{119A861F-3271-4BC6-851E-1DC80024EAA2}" type="presParOf" srcId="{3A8A4DDB-F84B-479F-AFAA-0E1CFCA6F179}" destId="{B8623EBF-EFAA-4F7D-B8A2-83A694272117}" srcOrd="0" destOrd="0" presId="urn:microsoft.com/office/officeart/2005/8/layout/chevron2"/>
    <dgm:cxn modelId="{AA4E0E98-F7DD-418C-8DBF-0E86035C0209}" type="presParOf" srcId="{3A8A4DDB-F84B-479F-AFAA-0E1CFCA6F179}" destId="{B1CD7A00-DEB7-43AC-B431-7E9D790D9FC3}" srcOrd="1" destOrd="0" presId="urn:microsoft.com/office/officeart/2005/8/layout/chevron2"/>
    <dgm:cxn modelId="{63B0857D-5E8D-4A32-8682-7987E6B5B961}" type="presParOf" srcId="{0BD69F61-0A03-4E54-820E-C28CA5644F94}" destId="{F1CFFF3C-9AF9-4B21-AA17-9ECA9B003225}" srcOrd="3" destOrd="0" presId="urn:microsoft.com/office/officeart/2005/8/layout/chevron2"/>
    <dgm:cxn modelId="{EEFCA9D2-1BF8-4D81-BDC2-D8A50C11B760}" type="presParOf" srcId="{0BD69F61-0A03-4E54-820E-C28CA5644F94}" destId="{78193FE9-68E5-46C2-82E7-7DB2673D12D6}" srcOrd="4" destOrd="0" presId="urn:microsoft.com/office/officeart/2005/8/layout/chevron2"/>
    <dgm:cxn modelId="{126B4437-225B-4323-AC2C-0CB3EAC93B3D}" type="presParOf" srcId="{78193FE9-68E5-46C2-82E7-7DB2673D12D6}" destId="{A5AB4D1A-380E-4C4B-8DC8-9A5CAB9990B1}" srcOrd="0" destOrd="0" presId="urn:microsoft.com/office/officeart/2005/8/layout/chevron2"/>
    <dgm:cxn modelId="{D89032AA-467A-4E47-9B74-A7B4748888AF}" type="presParOf" srcId="{78193FE9-68E5-46C2-82E7-7DB2673D12D6}" destId="{403717EC-EDBD-42D8-9FA5-1605D3E0433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2399A1E-21EA-4E7E-A9EF-6B5FC49C4654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716831A-8FE5-4F95-BFB5-C4764BB4B454}">
      <dgm:prSet phldrT="[Текст]" custT="1"/>
      <dgm:spPr/>
      <dgm:t>
        <a:bodyPr/>
        <a:lstStyle/>
        <a:p>
          <a:pPr algn="ctr"/>
          <a:r>
            <a:rPr lang="ru-RU" sz="3600" dirty="0" smtClean="0">
              <a:solidFill>
                <a:schemeClr val="bg1"/>
              </a:solidFill>
              <a:latin typeface="Monotype Corsiva" pitchFamily="66" charset="0"/>
            </a:rPr>
            <a:t>Создание мультимедийных презентаций. </a:t>
          </a:r>
          <a:endParaRPr lang="ru-RU" sz="3600" dirty="0">
            <a:latin typeface="Monotype Corsiva" pitchFamily="66" charset="0"/>
          </a:endParaRPr>
        </a:p>
      </dgm:t>
    </dgm:pt>
    <dgm:pt modelId="{23134B17-2ADB-4394-82AF-01472E400099}" type="parTrans" cxnId="{6AE1F786-7826-4968-B602-1AB4206A49BC}">
      <dgm:prSet/>
      <dgm:spPr/>
      <dgm:t>
        <a:bodyPr/>
        <a:lstStyle/>
        <a:p>
          <a:endParaRPr lang="ru-RU"/>
        </a:p>
      </dgm:t>
    </dgm:pt>
    <dgm:pt modelId="{F85C7648-E420-4DA1-9B16-B7546F97D31C}" type="sibTrans" cxnId="{6AE1F786-7826-4968-B602-1AB4206A49BC}">
      <dgm:prSet/>
      <dgm:spPr/>
      <dgm:t>
        <a:bodyPr/>
        <a:lstStyle/>
        <a:p>
          <a:endParaRPr lang="ru-RU"/>
        </a:p>
      </dgm:t>
    </dgm:pt>
    <dgm:pt modelId="{9D9A919B-DA4B-4F3C-A9C5-EAD67B70F53F}">
      <dgm:prSet phldrT="[Текст]"/>
      <dgm:spPr/>
      <dgm:t>
        <a:bodyPr/>
        <a:lstStyle/>
        <a:p>
          <a:pPr algn="ctr"/>
          <a:r>
            <a:rPr lang="ru-RU" dirty="0" smtClean="0">
              <a:solidFill>
                <a:schemeClr val="bg1"/>
              </a:solidFill>
              <a:latin typeface="Monotype Corsiva" pitchFamily="66" charset="0"/>
            </a:rPr>
            <a:t>Использование </a:t>
          </a:r>
          <a:r>
            <a:rPr lang="ru-RU" dirty="0" err="1" smtClean="0">
              <a:solidFill>
                <a:schemeClr val="bg1"/>
              </a:solidFill>
              <a:latin typeface="Monotype Corsiva" pitchFamily="66" charset="0"/>
            </a:rPr>
            <a:t>интернет-ресурсов</a:t>
          </a:r>
          <a:r>
            <a:rPr lang="ru-RU" dirty="0" smtClean="0">
              <a:solidFill>
                <a:schemeClr val="bg1"/>
              </a:solidFill>
              <a:latin typeface="Monotype Corsiva" pitchFamily="66" charset="0"/>
            </a:rPr>
            <a:t>. </a:t>
          </a:r>
          <a:endParaRPr lang="ru-RU" dirty="0">
            <a:latin typeface="Monotype Corsiva" pitchFamily="66" charset="0"/>
          </a:endParaRPr>
        </a:p>
      </dgm:t>
    </dgm:pt>
    <dgm:pt modelId="{38B7541E-B2FA-477A-B9DA-538A1561F6FF}" type="parTrans" cxnId="{CED1DAE4-6E73-407E-887E-28FD45A2FB5C}">
      <dgm:prSet/>
      <dgm:spPr/>
      <dgm:t>
        <a:bodyPr/>
        <a:lstStyle/>
        <a:p>
          <a:endParaRPr lang="ru-RU"/>
        </a:p>
      </dgm:t>
    </dgm:pt>
    <dgm:pt modelId="{83E219AC-04EE-4A78-91D5-16DDF2358E3F}" type="sibTrans" cxnId="{CED1DAE4-6E73-407E-887E-28FD45A2FB5C}">
      <dgm:prSet/>
      <dgm:spPr/>
      <dgm:t>
        <a:bodyPr/>
        <a:lstStyle/>
        <a:p>
          <a:endParaRPr lang="ru-RU"/>
        </a:p>
      </dgm:t>
    </dgm:pt>
    <dgm:pt modelId="{448AF4B6-5B27-40A9-9D73-1D4550012F39}" type="pres">
      <dgm:prSet presAssocID="{82399A1E-21EA-4E7E-A9EF-6B5FC49C4654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B208BBE0-4982-42EE-82E2-6EB2EC19BC2B}" type="pres">
      <dgm:prSet presAssocID="{82399A1E-21EA-4E7E-A9EF-6B5FC49C4654}" presName="Name1" presStyleCnt="0"/>
      <dgm:spPr/>
    </dgm:pt>
    <dgm:pt modelId="{52D00B1A-7E25-4B9D-A723-5421798A1875}" type="pres">
      <dgm:prSet presAssocID="{82399A1E-21EA-4E7E-A9EF-6B5FC49C4654}" presName="cycle" presStyleCnt="0"/>
      <dgm:spPr/>
    </dgm:pt>
    <dgm:pt modelId="{4E60EA84-8A14-4DD4-BBB5-7FA67ECEC83A}" type="pres">
      <dgm:prSet presAssocID="{82399A1E-21EA-4E7E-A9EF-6B5FC49C4654}" presName="srcNode" presStyleLbl="node1" presStyleIdx="0" presStyleCnt="2"/>
      <dgm:spPr/>
    </dgm:pt>
    <dgm:pt modelId="{CA79A793-34A5-47E1-9F42-DDA309547506}" type="pres">
      <dgm:prSet presAssocID="{82399A1E-21EA-4E7E-A9EF-6B5FC49C4654}" presName="conn" presStyleLbl="parChTrans1D2" presStyleIdx="0" presStyleCnt="1"/>
      <dgm:spPr/>
      <dgm:t>
        <a:bodyPr/>
        <a:lstStyle/>
        <a:p>
          <a:endParaRPr lang="ru-RU"/>
        </a:p>
      </dgm:t>
    </dgm:pt>
    <dgm:pt modelId="{B7207269-99EF-4C53-9374-A014252C8FDC}" type="pres">
      <dgm:prSet presAssocID="{82399A1E-21EA-4E7E-A9EF-6B5FC49C4654}" presName="extraNode" presStyleLbl="node1" presStyleIdx="0" presStyleCnt="2"/>
      <dgm:spPr/>
    </dgm:pt>
    <dgm:pt modelId="{EB2E5AEC-8E54-4919-90BC-1A382EF568C8}" type="pres">
      <dgm:prSet presAssocID="{82399A1E-21EA-4E7E-A9EF-6B5FC49C4654}" presName="dstNode" presStyleLbl="node1" presStyleIdx="0" presStyleCnt="2"/>
      <dgm:spPr/>
    </dgm:pt>
    <dgm:pt modelId="{B60CBB56-B608-4C34-8FCD-C8E353D7756A}" type="pres">
      <dgm:prSet presAssocID="{7716831A-8FE5-4F95-BFB5-C4764BB4B454}" presName="text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DF47D4-933E-471D-B8D4-AE810AB65DAB}" type="pres">
      <dgm:prSet presAssocID="{7716831A-8FE5-4F95-BFB5-C4764BB4B454}" presName="accent_1" presStyleCnt="0"/>
      <dgm:spPr/>
    </dgm:pt>
    <dgm:pt modelId="{598C29D9-A683-4573-9B8D-693CFB315E42}" type="pres">
      <dgm:prSet presAssocID="{7716831A-8FE5-4F95-BFB5-C4764BB4B454}" presName="accentRepeatNode" presStyleLbl="solidFgAcc1" presStyleIdx="0" presStyleCnt="2"/>
      <dgm:spPr/>
    </dgm:pt>
    <dgm:pt modelId="{D2139862-C73A-49B9-A3E2-DEDE887E5FB3}" type="pres">
      <dgm:prSet presAssocID="{9D9A919B-DA4B-4F3C-A9C5-EAD67B70F53F}" presName="text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296FAE-D0DA-4F9F-BC19-94214ECE3CB7}" type="pres">
      <dgm:prSet presAssocID="{9D9A919B-DA4B-4F3C-A9C5-EAD67B70F53F}" presName="accent_2" presStyleCnt="0"/>
      <dgm:spPr/>
    </dgm:pt>
    <dgm:pt modelId="{DCDBADCB-66BE-4A03-9A4D-F3AE11692E60}" type="pres">
      <dgm:prSet presAssocID="{9D9A919B-DA4B-4F3C-A9C5-EAD67B70F53F}" presName="accentRepeatNode" presStyleLbl="solidFgAcc1" presStyleIdx="1" presStyleCnt="2"/>
      <dgm:spPr/>
    </dgm:pt>
  </dgm:ptLst>
  <dgm:cxnLst>
    <dgm:cxn modelId="{6AE1F786-7826-4968-B602-1AB4206A49BC}" srcId="{82399A1E-21EA-4E7E-A9EF-6B5FC49C4654}" destId="{7716831A-8FE5-4F95-BFB5-C4764BB4B454}" srcOrd="0" destOrd="0" parTransId="{23134B17-2ADB-4394-82AF-01472E400099}" sibTransId="{F85C7648-E420-4DA1-9B16-B7546F97D31C}"/>
    <dgm:cxn modelId="{2423AED6-720E-474F-9001-41ABFECF590C}" type="presOf" srcId="{7716831A-8FE5-4F95-BFB5-C4764BB4B454}" destId="{B60CBB56-B608-4C34-8FCD-C8E353D7756A}" srcOrd="0" destOrd="0" presId="urn:microsoft.com/office/officeart/2008/layout/VerticalCurvedList"/>
    <dgm:cxn modelId="{B8E1756B-8AAB-4F99-8A69-0682111950EA}" type="presOf" srcId="{9D9A919B-DA4B-4F3C-A9C5-EAD67B70F53F}" destId="{D2139862-C73A-49B9-A3E2-DEDE887E5FB3}" srcOrd="0" destOrd="0" presId="urn:microsoft.com/office/officeart/2008/layout/VerticalCurvedList"/>
    <dgm:cxn modelId="{CED1DAE4-6E73-407E-887E-28FD45A2FB5C}" srcId="{82399A1E-21EA-4E7E-A9EF-6B5FC49C4654}" destId="{9D9A919B-DA4B-4F3C-A9C5-EAD67B70F53F}" srcOrd="1" destOrd="0" parTransId="{38B7541E-B2FA-477A-B9DA-538A1561F6FF}" sibTransId="{83E219AC-04EE-4A78-91D5-16DDF2358E3F}"/>
    <dgm:cxn modelId="{05C6A415-772A-4B04-BC2A-184905FFA79B}" type="presOf" srcId="{F85C7648-E420-4DA1-9B16-B7546F97D31C}" destId="{CA79A793-34A5-47E1-9F42-DDA309547506}" srcOrd="0" destOrd="0" presId="urn:microsoft.com/office/officeart/2008/layout/VerticalCurvedList"/>
    <dgm:cxn modelId="{5D04DAAA-5095-4149-875C-3DEEAD5275A8}" type="presOf" srcId="{82399A1E-21EA-4E7E-A9EF-6B5FC49C4654}" destId="{448AF4B6-5B27-40A9-9D73-1D4550012F39}" srcOrd="0" destOrd="0" presId="urn:microsoft.com/office/officeart/2008/layout/VerticalCurvedList"/>
    <dgm:cxn modelId="{91E3145E-A13E-422D-B51C-A97769A7F2AC}" type="presParOf" srcId="{448AF4B6-5B27-40A9-9D73-1D4550012F39}" destId="{B208BBE0-4982-42EE-82E2-6EB2EC19BC2B}" srcOrd="0" destOrd="0" presId="urn:microsoft.com/office/officeart/2008/layout/VerticalCurvedList"/>
    <dgm:cxn modelId="{D2CD704B-EF97-47F7-85FC-42C9A3EE2557}" type="presParOf" srcId="{B208BBE0-4982-42EE-82E2-6EB2EC19BC2B}" destId="{52D00B1A-7E25-4B9D-A723-5421798A1875}" srcOrd="0" destOrd="0" presId="urn:microsoft.com/office/officeart/2008/layout/VerticalCurvedList"/>
    <dgm:cxn modelId="{3D241777-CF12-4937-9225-13271F316F9C}" type="presParOf" srcId="{52D00B1A-7E25-4B9D-A723-5421798A1875}" destId="{4E60EA84-8A14-4DD4-BBB5-7FA67ECEC83A}" srcOrd="0" destOrd="0" presId="urn:microsoft.com/office/officeart/2008/layout/VerticalCurvedList"/>
    <dgm:cxn modelId="{D3DED45E-05BE-4D94-943D-1A8FD51442B6}" type="presParOf" srcId="{52D00B1A-7E25-4B9D-A723-5421798A1875}" destId="{CA79A793-34A5-47E1-9F42-DDA309547506}" srcOrd="1" destOrd="0" presId="urn:microsoft.com/office/officeart/2008/layout/VerticalCurvedList"/>
    <dgm:cxn modelId="{7474AFB0-D48E-4E58-AC4B-13533F5F7A66}" type="presParOf" srcId="{52D00B1A-7E25-4B9D-A723-5421798A1875}" destId="{B7207269-99EF-4C53-9374-A014252C8FDC}" srcOrd="2" destOrd="0" presId="urn:microsoft.com/office/officeart/2008/layout/VerticalCurvedList"/>
    <dgm:cxn modelId="{A6FEEC50-1E61-40A2-9E5F-1184F3A246E2}" type="presParOf" srcId="{52D00B1A-7E25-4B9D-A723-5421798A1875}" destId="{EB2E5AEC-8E54-4919-90BC-1A382EF568C8}" srcOrd="3" destOrd="0" presId="urn:microsoft.com/office/officeart/2008/layout/VerticalCurvedList"/>
    <dgm:cxn modelId="{DF8AFC96-6180-4C9D-BCBC-A5F72A11FA93}" type="presParOf" srcId="{B208BBE0-4982-42EE-82E2-6EB2EC19BC2B}" destId="{B60CBB56-B608-4C34-8FCD-C8E353D7756A}" srcOrd="1" destOrd="0" presId="urn:microsoft.com/office/officeart/2008/layout/VerticalCurvedList"/>
    <dgm:cxn modelId="{1D6E076E-94E3-49F9-A43F-E9A8FCF9130B}" type="presParOf" srcId="{B208BBE0-4982-42EE-82E2-6EB2EC19BC2B}" destId="{D0DF47D4-933E-471D-B8D4-AE810AB65DAB}" srcOrd="2" destOrd="0" presId="urn:microsoft.com/office/officeart/2008/layout/VerticalCurvedList"/>
    <dgm:cxn modelId="{809D521E-B089-44D3-AB36-C09F54A4B68D}" type="presParOf" srcId="{D0DF47D4-933E-471D-B8D4-AE810AB65DAB}" destId="{598C29D9-A683-4573-9B8D-693CFB315E42}" srcOrd="0" destOrd="0" presId="urn:microsoft.com/office/officeart/2008/layout/VerticalCurvedList"/>
    <dgm:cxn modelId="{CAE3142C-609E-4A6B-A706-AA396CE4D37E}" type="presParOf" srcId="{B208BBE0-4982-42EE-82E2-6EB2EC19BC2B}" destId="{D2139862-C73A-49B9-A3E2-DEDE887E5FB3}" srcOrd="3" destOrd="0" presId="urn:microsoft.com/office/officeart/2008/layout/VerticalCurvedList"/>
    <dgm:cxn modelId="{6A23B359-3047-41EF-AEAF-DDB08F265F89}" type="presParOf" srcId="{B208BBE0-4982-42EE-82E2-6EB2EC19BC2B}" destId="{45296FAE-D0DA-4F9F-BC19-94214ECE3CB7}" srcOrd="4" destOrd="0" presId="urn:microsoft.com/office/officeart/2008/layout/VerticalCurvedList"/>
    <dgm:cxn modelId="{825B8A23-D60A-4BD3-86CC-F75E467AFDBF}" type="presParOf" srcId="{45296FAE-D0DA-4F9F-BC19-94214ECE3CB7}" destId="{DCDBADCB-66BE-4A03-9A4D-F3AE11692E6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1865E1-94B7-4E80-8246-FC763B1BEE10}">
      <dsp:nvSpPr>
        <dsp:cNvPr id="0" name=""/>
        <dsp:cNvSpPr/>
      </dsp:nvSpPr>
      <dsp:spPr>
        <a:xfrm>
          <a:off x="575823" y="0"/>
          <a:ext cx="6023029" cy="6023029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5BAE83-E80B-4E35-8453-DC8DB0A21E08}">
      <dsp:nvSpPr>
        <dsp:cNvPr id="0" name=""/>
        <dsp:cNvSpPr/>
      </dsp:nvSpPr>
      <dsp:spPr>
        <a:xfrm>
          <a:off x="3587338" y="605289"/>
          <a:ext cx="3914968" cy="37938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Monotype Corsiva" pitchFamily="66" charset="0"/>
            </a:rPr>
            <a:t>Наглядно</a:t>
          </a:r>
          <a:endParaRPr lang="ru-RU" sz="1300" kern="1200" dirty="0">
            <a:latin typeface="Monotype Corsiva" pitchFamily="66" charset="0"/>
          </a:endParaRPr>
        </a:p>
      </dsp:txBody>
      <dsp:txXfrm>
        <a:off x="3605858" y="623809"/>
        <a:ext cx="3877928" cy="342340"/>
      </dsp:txXfrm>
    </dsp:sp>
    <dsp:sp modelId="{930BB1BD-B26D-42EC-A3BB-47EA33D6D867}">
      <dsp:nvSpPr>
        <dsp:cNvPr id="0" name=""/>
        <dsp:cNvSpPr/>
      </dsp:nvSpPr>
      <dsp:spPr>
        <a:xfrm>
          <a:off x="3587338" y="1032092"/>
          <a:ext cx="3914968" cy="37938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Monotype Corsiva" pitchFamily="66" charset="0"/>
            </a:rPr>
            <a:t>Красочно</a:t>
          </a:r>
          <a:endParaRPr lang="ru-RU" sz="1300" kern="1200" dirty="0">
            <a:latin typeface="Monotype Corsiva" pitchFamily="66" charset="0"/>
          </a:endParaRPr>
        </a:p>
      </dsp:txBody>
      <dsp:txXfrm>
        <a:off x="3605858" y="1050612"/>
        <a:ext cx="3877928" cy="342340"/>
      </dsp:txXfrm>
    </dsp:sp>
    <dsp:sp modelId="{FB9CD05D-726B-4A3D-AF95-8355058C4656}">
      <dsp:nvSpPr>
        <dsp:cNvPr id="0" name=""/>
        <dsp:cNvSpPr/>
      </dsp:nvSpPr>
      <dsp:spPr>
        <a:xfrm>
          <a:off x="3587338" y="1458895"/>
          <a:ext cx="3914968" cy="37938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Monotype Corsiva" pitchFamily="66" charset="0"/>
            </a:rPr>
            <a:t>Информативно</a:t>
          </a:r>
          <a:endParaRPr lang="ru-RU" sz="1300" kern="1200" dirty="0">
            <a:latin typeface="Monotype Corsiva" pitchFamily="66" charset="0"/>
          </a:endParaRPr>
        </a:p>
      </dsp:txBody>
      <dsp:txXfrm>
        <a:off x="3605858" y="1477415"/>
        <a:ext cx="3877928" cy="342340"/>
      </dsp:txXfrm>
    </dsp:sp>
    <dsp:sp modelId="{B3856994-C3DD-46E2-A309-EA2D42CF6981}">
      <dsp:nvSpPr>
        <dsp:cNvPr id="0" name=""/>
        <dsp:cNvSpPr/>
      </dsp:nvSpPr>
      <dsp:spPr>
        <a:xfrm>
          <a:off x="3587338" y="1885697"/>
          <a:ext cx="3914968" cy="37938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Monotype Corsiva" pitchFamily="66" charset="0"/>
            </a:rPr>
            <a:t>Интерактивно</a:t>
          </a:r>
          <a:endParaRPr lang="ru-RU" sz="1300" kern="1200" dirty="0">
            <a:latin typeface="Monotype Corsiva" pitchFamily="66" charset="0"/>
          </a:endParaRPr>
        </a:p>
      </dsp:txBody>
      <dsp:txXfrm>
        <a:off x="3605858" y="1904217"/>
        <a:ext cx="3877928" cy="342340"/>
      </dsp:txXfrm>
    </dsp:sp>
    <dsp:sp modelId="{0BA9383A-678C-47E0-95FD-83E5D3DA6426}">
      <dsp:nvSpPr>
        <dsp:cNvPr id="0" name=""/>
        <dsp:cNvSpPr/>
      </dsp:nvSpPr>
      <dsp:spPr>
        <a:xfrm>
          <a:off x="2634200" y="2312500"/>
          <a:ext cx="5821245" cy="67186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Monotype Corsiva" pitchFamily="66" charset="0"/>
            </a:rPr>
            <a:t>Экономит время учителя и ученика</a:t>
          </a:r>
          <a:endParaRPr lang="ru-RU" sz="2800" kern="1200" dirty="0">
            <a:latin typeface="Monotype Corsiva" pitchFamily="66" charset="0"/>
          </a:endParaRPr>
        </a:p>
      </dsp:txBody>
      <dsp:txXfrm>
        <a:off x="2666998" y="2345298"/>
        <a:ext cx="5755649" cy="606271"/>
      </dsp:txXfrm>
    </dsp:sp>
    <dsp:sp modelId="{F0F7D1D6-2EFC-4151-8007-3F830D04E64B}">
      <dsp:nvSpPr>
        <dsp:cNvPr id="0" name=""/>
        <dsp:cNvSpPr/>
      </dsp:nvSpPr>
      <dsp:spPr>
        <a:xfrm>
          <a:off x="2736302" y="3026077"/>
          <a:ext cx="5821245" cy="75129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Monotype Corsiva" pitchFamily="66" charset="0"/>
            </a:rPr>
            <a:t>Позволяет ученику работать в своем темпе</a:t>
          </a:r>
          <a:endParaRPr lang="ru-RU" sz="2800" kern="1200" dirty="0">
            <a:latin typeface="Monotype Corsiva" pitchFamily="66" charset="0"/>
          </a:endParaRPr>
        </a:p>
      </dsp:txBody>
      <dsp:txXfrm>
        <a:off x="2772977" y="3062752"/>
        <a:ext cx="5747895" cy="677944"/>
      </dsp:txXfrm>
    </dsp:sp>
    <dsp:sp modelId="{C81F34C3-2D09-4619-8FC3-2716C4D142E2}">
      <dsp:nvSpPr>
        <dsp:cNvPr id="0" name=""/>
        <dsp:cNvSpPr/>
      </dsp:nvSpPr>
      <dsp:spPr>
        <a:xfrm>
          <a:off x="2634200" y="3830507"/>
          <a:ext cx="5821245" cy="94986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Monotype Corsiva" pitchFamily="66" charset="0"/>
            </a:rPr>
            <a:t>Позволяет учителю работать с учеником дифференцировано и индивидуально</a:t>
          </a:r>
          <a:endParaRPr lang="ru-RU" sz="2400" kern="1200" dirty="0">
            <a:latin typeface="Monotype Corsiva" pitchFamily="66" charset="0"/>
          </a:endParaRPr>
        </a:p>
      </dsp:txBody>
      <dsp:txXfrm>
        <a:off x="2680568" y="3876875"/>
        <a:ext cx="5728509" cy="857125"/>
      </dsp:txXfrm>
    </dsp:sp>
    <dsp:sp modelId="{804A47C9-4A83-4ACF-BF1D-BF686AB3321A}">
      <dsp:nvSpPr>
        <dsp:cNvPr id="0" name=""/>
        <dsp:cNvSpPr/>
      </dsp:nvSpPr>
      <dsp:spPr>
        <a:xfrm>
          <a:off x="2666909" y="4976660"/>
          <a:ext cx="5831698" cy="54252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latin typeface="Monotype Corsiva" pitchFamily="66" charset="0"/>
            </a:rPr>
            <a:t>Контроль и оценка</a:t>
          </a:r>
          <a:endParaRPr lang="ru-RU" sz="3200" kern="1200" dirty="0">
            <a:latin typeface="Monotype Corsiva" pitchFamily="66" charset="0"/>
          </a:endParaRPr>
        </a:p>
      </dsp:txBody>
      <dsp:txXfrm>
        <a:off x="2693393" y="5003144"/>
        <a:ext cx="5778730" cy="48955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8027B2-3DB6-47FB-BD92-CEAF7F451A2D}">
      <dsp:nvSpPr>
        <dsp:cNvPr id="0" name=""/>
        <dsp:cNvSpPr/>
      </dsp:nvSpPr>
      <dsp:spPr>
        <a:xfrm rot="5400000">
          <a:off x="200176" y="-217417"/>
          <a:ext cx="1727347" cy="217648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0" i="1" kern="1200" dirty="0" smtClean="0"/>
            <a:t>объяснение нового материала</a:t>
          </a:r>
          <a:endParaRPr lang="ru-RU" sz="2900" b="0" i="1" kern="1200" dirty="0"/>
        </a:p>
      </dsp:txBody>
      <dsp:txXfrm rot="-5400000">
        <a:off x="-24391" y="7150"/>
        <a:ext cx="2176481" cy="1727347"/>
      </dsp:txXfrm>
    </dsp:sp>
    <dsp:sp modelId="{42D3B614-0A8B-44A8-9806-8B0D9D768E00}">
      <dsp:nvSpPr>
        <dsp:cNvPr id="0" name=""/>
        <dsp:cNvSpPr/>
      </dsp:nvSpPr>
      <dsp:spPr>
        <a:xfrm rot="5400000">
          <a:off x="4775258" y="-2546107"/>
          <a:ext cx="1123366" cy="622987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i="1" kern="1200" dirty="0" smtClean="0"/>
            <a:t>яркая мультимедийная презентация</a:t>
          </a:r>
          <a:endParaRPr lang="ru-RU" sz="2400" i="1" kern="1200" dirty="0"/>
        </a:p>
      </dsp:txBody>
      <dsp:txXfrm rot="-5400000">
        <a:off x="2222002" y="61987"/>
        <a:ext cx="6175041" cy="1013690"/>
      </dsp:txXfrm>
    </dsp:sp>
    <dsp:sp modelId="{B8623EBF-EFAA-4F7D-B8A2-83A694272117}">
      <dsp:nvSpPr>
        <dsp:cNvPr id="0" name=""/>
        <dsp:cNvSpPr/>
      </dsp:nvSpPr>
      <dsp:spPr>
        <a:xfrm rot="5400000">
          <a:off x="173116" y="1703697"/>
          <a:ext cx="1727347" cy="212236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solidFill>
                <a:schemeClr val="bg1"/>
              </a:solidFill>
            </a:rPr>
            <a:t>Самостоятельная работа учащихся</a:t>
          </a:r>
          <a:endParaRPr lang="ru-RU" sz="2400" b="1" i="1" kern="1200" dirty="0">
            <a:solidFill>
              <a:schemeClr val="bg1"/>
            </a:solidFill>
          </a:endParaRPr>
        </a:p>
      </dsp:txBody>
      <dsp:txXfrm rot="-5400000">
        <a:off x="-24390" y="1901203"/>
        <a:ext cx="2122360" cy="1727347"/>
      </dsp:txXfrm>
    </dsp:sp>
    <dsp:sp modelId="{B1CD7A00-DEB7-43AC-B431-7E9D790D9FC3}">
      <dsp:nvSpPr>
        <dsp:cNvPr id="0" name=""/>
        <dsp:cNvSpPr/>
      </dsp:nvSpPr>
      <dsp:spPr>
        <a:xfrm rot="5400000">
          <a:off x="4518087" y="-761436"/>
          <a:ext cx="1813136" cy="643260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i="1" kern="1200" dirty="0" smtClean="0"/>
            <a:t>индивидуальная и групповая работа</a:t>
          </a:r>
          <a:endParaRPr lang="ru-RU" sz="2000" i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i="1" kern="1200" dirty="0" smtClean="0"/>
            <a:t>поиск и отбор информации</a:t>
          </a:r>
          <a:endParaRPr lang="ru-RU" sz="2000" i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i="1" kern="1200" dirty="0" smtClean="0"/>
            <a:t>готовить творческие задания </a:t>
          </a:r>
          <a:endParaRPr lang="ru-RU" sz="2000" i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i="1" kern="1200" dirty="0" smtClean="0"/>
            <a:t>создавать мультимедиа-продукты</a:t>
          </a:r>
          <a:endParaRPr lang="ru-RU" sz="2000" i="1" kern="1200" dirty="0"/>
        </a:p>
      </dsp:txBody>
      <dsp:txXfrm rot="-5400000">
        <a:off x="2208351" y="1636810"/>
        <a:ext cx="6344099" cy="1636116"/>
      </dsp:txXfrm>
    </dsp:sp>
    <dsp:sp modelId="{A5AB4D1A-380E-4C4B-8DC8-9A5CAB9990B1}">
      <dsp:nvSpPr>
        <dsp:cNvPr id="0" name=""/>
        <dsp:cNvSpPr/>
      </dsp:nvSpPr>
      <dsp:spPr>
        <a:xfrm rot="5400000">
          <a:off x="214021" y="3211667"/>
          <a:ext cx="1727347" cy="220417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i="1" kern="1200" dirty="0" smtClean="0"/>
            <a:t>Оценка и контроль знаний</a:t>
          </a:r>
          <a:endParaRPr lang="ru-RU" sz="2800" i="1" kern="1200" dirty="0"/>
        </a:p>
      </dsp:txBody>
      <dsp:txXfrm rot="-5400000">
        <a:off x="-24391" y="3450079"/>
        <a:ext cx="2204171" cy="1727347"/>
      </dsp:txXfrm>
    </dsp:sp>
    <dsp:sp modelId="{403717EC-EDBD-42D8-9FA5-1605D3E04330}">
      <dsp:nvSpPr>
        <dsp:cNvPr id="0" name=""/>
        <dsp:cNvSpPr/>
      </dsp:nvSpPr>
      <dsp:spPr>
        <a:xfrm rot="5400000">
          <a:off x="4836787" y="797152"/>
          <a:ext cx="1122775" cy="653435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i="1" kern="1200" dirty="0" smtClean="0"/>
            <a:t>интерактивные онлайн-тесты </a:t>
          </a:r>
          <a:endParaRPr lang="ru-RU" sz="2400" i="1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i="1" kern="1200" dirty="0" smtClean="0"/>
            <a:t>викторины</a:t>
          </a:r>
          <a:endParaRPr lang="ru-RU" sz="2400" i="1" kern="1200" dirty="0"/>
        </a:p>
      </dsp:txBody>
      <dsp:txXfrm rot="-5400000">
        <a:off x="2131000" y="3557749"/>
        <a:ext cx="6479541" cy="101315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79A793-34A5-47E1-9F42-DDA309547506}">
      <dsp:nvSpPr>
        <dsp:cNvPr id="0" name=""/>
        <dsp:cNvSpPr/>
      </dsp:nvSpPr>
      <dsp:spPr>
        <a:xfrm>
          <a:off x="-5350014" y="-825548"/>
          <a:ext cx="6419400" cy="6419400"/>
        </a:xfrm>
        <a:prstGeom prst="blockArc">
          <a:avLst>
            <a:gd name="adj1" fmla="val 18900000"/>
            <a:gd name="adj2" fmla="val 2700000"/>
            <a:gd name="adj3" fmla="val 336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0CBB56-B608-4C34-8FCD-C8E353D7756A}">
      <dsp:nvSpPr>
        <dsp:cNvPr id="0" name=""/>
        <dsp:cNvSpPr/>
      </dsp:nvSpPr>
      <dsp:spPr>
        <a:xfrm>
          <a:off x="876533" y="681199"/>
          <a:ext cx="5746713" cy="13622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81253" tIns="91440" rIns="91440" bIns="9144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solidFill>
                <a:schemeClr val="bg1"/>
              </a:solidFill>
              <a:latin typeface="Monotype Corsiva" pitchFamily="66" charset="0"/>
            </a:rPr>
            <a:t>Создание мультимедийных презентаций. </a:t>
          </a:r>
          <a:endParaRPr lang="ru-RU" sz="3600" kern="1200" dirty="0">
            <a:latin typeface="Monotype Corsiva" pitchFamily="66" charset="0"/>
          </a:endParaRPr>
        </a:p>
      </dsp:txBody>
      <dsp:txXfrm>
        <a:off x="876533" y="681199"/>
        <a:ext cx="5746713" cy="1362209"/>
      </dsp:txXfrm>
    </dsp:sp>
    <dsp:sp modelId="{598C29D9-A683-4573-9B8D-693CFB315E42}">
      <dsp:nvSpPr>
        <dsp:cNvPr id="0" name=""/>
        <dsp:cNvSpPr/>
      </dsp:nvSpPr>
      <dsp:spPr>
        <a:xfrm>
          <a:off x="25152" y="510923"/>
          <a:ext cx="1702761" cy="170276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139862-C73A-49B9-A3E2-DEDE887E5FB3}">
      <dsp:nvSpPr>
        <dsp:cNvPr id="0" name=""/>
        <dsp:cNvSpPr/>
      </dsp:nvSpPr>
      <dsp:spPr>
        <a:xfrm>
          <a:off x="876533" y="2724895"/>
          <a:ext cx="5746713" cy="13622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81253" tIns="109220" rIns="109220" bIns="10922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kern="1200" dirty="0" smtClean="0">
              <a:solidFill>
                <a:schemeClr val="bg1"/>
              </a:solidFill>
              <a:latin typeface="Monotype Corsiva" pitchFamily="66" charset="0"/>
            </a:rPr>
            <a:t>Использование </a:t>
          </a:r>
          <a:r>
            <a:rPr lang="ru-RU" sz="4300" kern="1200" dirty="0" err="1" smtClean="0">
              <a:solidFill>
                <a:schemeClr val="bg1"/>
              </a:solidFill>
              <a:latin typeface="Monotype Corsiva" pitchFamily="66" charset="0"/>
            </a:rPr>
            <a:t>интернет-ресурсов</a:t>
          </a:r>
          <a:r>
            <a:rPr lang="ru-RU" sz="4300" kern="1200" dirty="0" smtClean="0">
              <a:solidFill>
                <a:schemeClr val="bg1"/>
              </a:solidFill>
              <a:latin typeface="Monotype Corsiva" pitchFamily="66" charset="0"/>
            </a:rPr>
            <a:t>. </a:t>
          </a:r>
          <a:endParaRPr lang="ru-RU" sz="4300" kern="1200" dirty="0">
            <a:latin typeface="Monotype Corsiva" pitchFamily="66" charset="0"/>
          </a:endParaRPr>
        </a:p>
      </dsp:txBody>
      <dsp:txXfrm>
        <a:off x="876533" y="2724895"/>
        <a:ext cx="5746713" cy="1362209"/>
      </dsp:txXfrm>
    </dsp:sp>
    <dsp:sp modelId="{DCDBADCB-66BE-4A03-9A4D-F3AE11692E60}">
      <dsp:nvSpPr>
        <dsp:cNvPr id="0" name=""/>
        <dsp:cNvSpPr/>
      </dsp:nvSpPr>
      <dsp:spPr>
        <a:xfrm>
          <a:off x="25152" y="2554618"/>
          <a:ext cx="1702761" cy="170276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EBAAD-B6A1-467E-9591-D09BBBBD2FC0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745A5-C579-4FA8-ADE7-C2C2E378C7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476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EBAAD-B6A1-467E-9591-D09BBBBD2FC0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745A5-C579-4FA8-ADE7-C2C2E378C7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316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EBAAD-B6A1-467E-9591-D09BBBBD2FC0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745A5-C579-4FA8-ADE7-C2C2E378C7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927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EBAAD-B6A1-467E-9591-D09BBBBD2FC0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745A5-C579-4FA8-ADE7-C2C2E378C7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383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EBAAD-B6A1-467E-9591-D09BBBBD2FC0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745A5-C579-4FA8-ADE7-C2C2E378C7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797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EBAAD-B6A1-467E-9591-D09BBBBD2FC0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745A5-C579-4FA8-ADE7-C2C2E378C7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56779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EBAAD-B6A1-467E-9591-D09BBBBD2FC0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745A5-C579-4FA8-ADE7-C2C2E378C7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8476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EBAAD-B6A1-467E-9591-D09BBBBD2FC0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745A5-C579-4FA8-ADE7-C2C2E378C7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6526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EBAAD-B6A1-467E-9591-D09BBBBD2FC0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745A5-C579-4FA8-ADE7-C2C2E378C7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70083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EBAAD-B6A1-467E-9591-D09BBBBD2FC0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745A5-C579-4FA8-ADE7-C2C2E378C7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7439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EBAAD-B6A1-467E-9591-D09BBBBD2FC0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745A5-C579-4FA8-ADE7-C2C2E378C7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2559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3EBAAD-B6A1-467E-9591-D09BBBBD2FC0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E745A5-C579-4FA8-ADE7-C2C2E378C7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794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764704"/>
            <a:ext cx="9144000" cy="4250903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Эффективное  использование  </a:t>
            </a: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ИНФОРМАЦИОННО-КОММУНИКАЦИОННЫХ</a:t>
            </a:r>
            <a:b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ТЕХНОЛОГИЙ</a:t>
            </a:r>
            <a:r>
              <a:rPr lang="ru-RU" dirty="0"/>
              <a:t> </a:t>
            </a:r>
            <a:br>
              <a:rPr lang="ru-RU" dirty="0"/>
            </a:b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(И</a:t>
            </a: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КТ ) на уроках</a:t>
            </a:r>
            <a:r>
              <a:rPr lang="en-US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48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информатики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7487" y="5633864"/>
            <a:ext cx="6400800" cy="122413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Monotype Corsiva" pitchFamily="66" charset="0"/>
              </a:rPr>
              <a:t>Подготовил учитель информатики</a:t>
            </a:r>
          </a:p>
          <a:p>
            <a:r>
              <a:rPr lang="ru-RU" dirty="0" err="1" smtClean="0">
                <a:solidFill>
                  <a:schemeClr val="bg1"/>
                </a:solidFill>
                <a:latin typeface="Monotype Corsiva" pitchFamily="66" charset="0"/>
              </a:rPr>
              <a:t>Кумшанко</a:t>
            </a:r>
            <a:r>
              <a:rPr lang="ru-RU" dirty="0" smtClean="0">
                <a:solidFill>
                  <a:schemeClr val="bg1"/>
                </a:solidFill>
                <a:latin typeface="Monotype Corsiva" pitchFamily="66" charset="0"/>
              </a:rPr>
              <a:t> Елена Юрьевна</a:t>
            </a:r>
            <a:endParaRPr lang="ru-RU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272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37731"/>
            <a:ext cx="9144000" cy="1368151"/>
          </a:xfrm>
        </p:spPr>
        <p:txBody>
          <a:bodyPr>
            <a:noAutofit/>
          </a:bodyPr>
          <a:lstStyle/>
          <a:p>
            <a:pPr lvl="0"/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Компьютерная 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поддержка  курса  Информатика </a:t>
            </a: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1-4 (авт. Т. А. Рудченко, А. Л. Семенов), входящего в состав УМК «Перспектива».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5412" t="8762" r="5677"/>
          <a:stretch/>
        </p:blipFill>
        <p:spPr>
          <a:xfrm>
            <a:off x="107504" y="1340768"/>
            <a:ext cx="8856984" cy="52292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4970" t="7222" r="6348"/>
          <a:stretch/>
        </p:blipFill>
        <p:spPr>
          <a:xfrm>
            <a:off x="0" y="1412776"/>
            <a:ext cx="8856984" cy="52292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/>
          <p:nvPr/>
        </p:nvPicPr>
        <p:blipFill rotWithShape="1">
          <a:blip r:embed="rId4"/>
          <a:srcRect l="14849" t="7222" r="12552" b="3631"/>
          <a:stretch/>
        </p:blipFill>
        <p:spPr>
          <a:xfrm>
            <a:off x="107504" y="1484784"/>
            <a:ext cx="8712968" cy="50851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/>
          <p:nvPr/>
        </p:nvPicPr>
        <p:blipFill rotWithShape="1">
          <a:blip r:embed="rId5"/>
          <a:srcRect l="6119" t="8490" r="10025"/>
          <a:stretch/>
        </p:blipFill>
        <p:spPr>
          <a:xfrm>
            <a:off x="107504" y="1412937"/>
            <a:ext cx="8856983" cy="51125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39841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782960"/>
          </a:xfrm>
        </p:spPr>
        <p:txBody>
          <a:bodyPr>
            <a:normAutofit/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Мир информатики 1-2 класс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9144000" cy="57606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33" y="980728"/>
            <a:ext cx="4866117" cy="40557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7549" y="2852936"/>
            <a:ext cx="5296451" cy="39723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3403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6355" y="-18256"/>
            <a:ext cx="8229600" cy="1143000"/>
          </a:xfrm>
        </p:spPr>
        <p:txBody>
          <a:bodyPr>
            <a:noAutofit/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Электронная тетрадь с обобщающими кроссвордами 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436355" y="1484784"/>
            <a:ext cx="8208911" cy="51845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606764" y="1124744"/>
            <a:ext cx="8384117" cy="511256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4"/>
          <a:stretch>
            <a:fillRect/>
          </a:stretch>
        </p:blipFill>
        <p:spPr>
          <a:xfrm>
            <a:off x="277914" y="1124744"/>
            <a:ext cx="8712967" cy="55446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04454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27145"/>
            <a:ext cx="8229600" cy="1143000"/>
          </a:xfrm>
        </p:spPr>
        <p:txBody>
          <a:bodyPr/>
          <a:lstStyle/>
          <a:p>
            <a:r>
              <a:rPr lang="en-US" dirty="0" smtClean="0"/>
              <a:t> </a:t>
            </a:r>
            <a:r>
              <a:rPr lang="en-US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Microsoft </a:t>
            </a:r>
            <a:r>
              <a:rPr lang="en-US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 Power   </a:t>
            </a:r>
            <a:r>
              <a:rPr lang="en-US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P</a:t>
            </a:r>
            <a:r>
              <a:rPr lang="en-US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oint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179512" y="1412776"/>
            <a:ext cx="7848872" cy="518457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179512" y="1282452"/>
            <a:ext cx="8676456" cy="54452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00829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"/>
          <a:stretch/>
        </p:blipFill>
        <p:spPr bwMode="auto">
          <a:xfrm>
            <a:off x="133638" y="1722630"/>
            <a:ext cx="8902858" cy="500349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495922"/>
          </a:xfrm>
        </p:spPr>
        <p:txBody>
          <a:bodyPr>
            <a:noAutofit/>
          </a:bodyPr>
          <a:lstStyle/>
          <a:p>
            <a:r>
              <a:rPr 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PREZI.COM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веб- 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сервис, с помощью которого можно создать интерактивные мультимедийные  </a:t>
            </a: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презентации с нелинейной структурой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950" y="1556792"/>
            <a:ext cx="8653522" cy="51693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61"/>
          <a:stretch/>
        </p:blipFill>
        <p:spPr bwMode="auto">
          <a:xfrm>
            <a:off x="225422" y="1646365"/>
            <a:ext cx="8811074" cy="499018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0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804" y="-186868"/>
            <a:ext cx="8229600" cy="1052736"/>
          </a:xfrm>
        </p:spPr>
        <p:txBody>
          <a:bodyPr>
            <a:noAutofit/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Работа с сервисом </a:t>
            </a:r>
            <a:r>
              <a:rPr 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LearningApps.org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41"/>
          <a:stretch/>
        </p:blipFill>
        <p:spPr bwMode="auto">
          <a:xfrm>
            <a:off x="69099" y="836712"/>
            <a:ext cx="9005898" cy="568863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25" t="8115" r="5034"/>
          <a:stretch/>
        </p:blipFill>
        <p:spPr bwMode="auto">
          <a:xfrm>
            <a:off x="79116" y="812449"/>
            <a:ext cx="8784976" cy="57128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3" t="7758" r="7292" b="2759"/>
          <a:stretch/>
        </p:blipFill>
        <p:spPr bwMode="auto">
          <a:xfrm>
            <a:off x="290022" y="812449"/>
            <a:ext cx="8784975" cy="57128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2"/>
          <a:stretch/>
        </p:blipFill>
        <p:spPr bwMode="auto">
          <a:xfrm>
            <a:off x="153132" y="836714"/>
            <a:ext cx="8837831" cy="568863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0"/>
          <a:stretch/>
        </p:blipFill>
        <p:spPr bwMode="auto">
          <a:xfrm>
            <a:off x="162004" y="1052736"/>
            <a:ext cx="8885165" cy="547260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56" b="6041"/>
          <a:stretch/>
        </p:blipFill>
        <p:spPr bwMode="auto">
          <a:xfrm>
            <a:off x="140789" y="1052736"/>
            <a:ext cx="8850174" cy="54726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9721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ru-RU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Quizizz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— программа онлайн тестирования</a:t>
            </a:r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t="3835"/>
          <a:stretch/>
        </p:blipFill>
        <p:spPr bwMode="auto">
          <a:xfrm>
            <a:off x="467544" y="1387575"/>
            <a:ext cx="8496944" cy="507533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>
          <a:blip r:embed="rId3"/>
          <a:stretch>
            <a:fillRect/>
          </a:stretch>
        </p:blipFill>
        <p:spPr>
          <a:xfrm>
            <a:off x="362908" y="1210629"/>
            <a:ext cx="8706216" cy="542922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4"/>
          <a:stretch>
            <a:fillRect/>
          </a:stretch>
        </p:blipFill>
        <p:spPr>
          <a:xfrm>
            <a:off x="371234" y="1210629"/>
            <a:ext cx="8601579" cy="54292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5"/>
          <a:stretch>
            <a:fillRect/>
          </a:stretch>
        </p:blipFill>
        <p:spPr>
          <a:xfrm>
            <a:off x="251520" y="1210629"/>
            <a:ext cx="8817604" cy="54292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217099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6941" y="1484784"/>
            <a:ext cx="5022529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Благодарю </a:t>
            </a:r>
            <a:endParaRPr lang="ru-RU" sz="8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  <a:ea typeface="+mj-ea"/>
              <a:cs typeface="+mj-cs"/>
            </a:endParaRPr>
          </a:p>
          <a:p>
            <a:pPr algn="ctr"/>
            <a:r>
              <a:rPr lang="ru-RU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за </a:t>
            </a:r>
          </a:p>
          <a:p>
            <a:pPr algn="ctr"/>
            <a:r>
              <a:rPr lang="ru-RU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Внимание!</a:t>
            </a:r>
            <a:endParaRPr lang="ru-RU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03394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86210"/>
            <a:ext cx="936185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Урок </a:t>
            </a:r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 с </a:t>
            </a: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использованием ИКТ 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97092847"/>
              </p:ext>
            </p:extLst>
          </p:nvPr>
        </p:nvGraphicFramePr>
        <p:xfrm>
          <a:off x="107504" y="834971"/>
          <a:ext cx="9036496" cy="60230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396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2405"/>
            <a:ext cx="8229600" cy="1236355"/>
          </a:xfrm>
        </p:spPr>
        <p:txBody>
          <a:bodyPr>
            <a:normAutofit fontScale="90000"/>
          </a:bodyPr>
          <a:lstStyle/>
          <a:p>
            <a:r>
              <a:rPr lang="ru-RU" sz="49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 каких </a:t>
            </a:r>
            <a:r>
              <a:rPr lang="ru-RU" sz="49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учебных  ситуациях </a:t>
            </a:r>
            <a:r>
              <a:rPr lang="ru-RU" sz="49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актуально </a:t>
            </a:r>
            <a:r>
              <a:rPr lang="ru-RU" sz="49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использование  ИКТ</a:t>
            </a:r>
            <a:r>
              <a:rPr lang="ru-RU" sz="49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?</a:t>
            </a: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 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890342254"/>
              </p:ext>
            </p:extLst>
          </p:nvPr>
        </p:nvGraphicFramePr>
        <p:xfrm>
          <a:off x="323528" y="1340768"/>
          <a:ext cx="8640960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84186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49" y="0"/>
            <a:ext cx="9036496" cy="1498178"/>
          </a:xfrm>
        </p:spPr>
        <p:txBody>
          <a:bodyPr>
            <a:noAutofit/>
          </a:bodyPr>
          <a:lstStyle/>
          <a:p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Наиболее 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частые  </a:t>
            </a: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направления 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использования  ИКТ  </a:t>
            </a: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 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учебном </a:t>
            </a: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процессе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436192559"/>
              </p:ext>
            </p:extLst>
          </p:nvPr>
        </p:nvGraphicFramePr>
        <p:xfrm>
          <a:off x="971600" y="1397000"/>
          <a:ext cx="6648400" cy="4768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76170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Обзор Интернет-ресурсов для оценки качества знаний учеников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962282" y="563949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 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25978" y="1844824"/>
            <a:ext cx="2736304" cy="146984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Программа 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Hot</a:t>
            </a:r>
            <a: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Potatoes</a:t>
            </a:r>
            <a: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176668" y="1412776"/>
            <a:ext cx="2736304" cy="146984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Яндекс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Учебник</a:t>
            </a:r>
            <a:r>
              <a:rPr lang="ru-RU" sz="2800" b="1" dirty="0">
                <a:solidFill>
                  <a:schemeClr val="bg1"/>
                </a:solidFill>
              </a:rPr>
              <a:t> </a:t>
            </a:r>
          </a:p>
          <a:p>
            <a:pPr algn="ctr"/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084168" y="1955323"/>
            <a:ext cx="2736304" cy="146984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Google</a:t>
            </a:r>
            <a: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Формы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 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312512" y="3314664"/>
            <a:ext cx="2736304" cy="146984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>
                <a:solidFill>
                  <a:schemeClr val="tx2">
                    <a:lumMod val="75000"/>
                  </a:schemeClr>
                </a:solidFill>
              </a:rPr>
              <a:t>Quizlet</a:t>
            </a:r>
            <a:r>
              <a:rPr lang="en-US" sz="2800" b="1" dirty="0">
                <a:solidFill>
                  <a:schemeClr val="tx2">
                    <a:lumMod val="75000"/>
                  </a:schemeClr>
                </a:solidFill>
              </a:rPr>
              <a:t>.com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 </a:t>
            </a:r>
          </a:p>
          <a:p>
            <a:pPr algn="ctr"/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25978" y="3645856"/>
            <a:ext cx="2736304" cy="123267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</a:rPr>
              <a:t>Kahoot.com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312512" y="5222429"/>
            <a:ext cx="2736304" cy="146984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2">
                    <a:lumMod val="75000"/>
                  </a:schemeClr>
                </a:solidFill>
              </a:rPr>
              <a:t>Socrative.com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241196" y="3789040"/>
            <a:ext cx="2736304" cy="146984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2">
                    <a:lumMod val="75000"/>
                  </a:schemeClr>
                </a:solidFill>
              </a:rPr>
              <a:t>Plickers.com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 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0440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Kahoot.com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88" t="37623" r="18262" b="2439"/>
          <a:stretch/>
        </p:blipFill>
        <p:spPr bwMode="auto">
          <a:xfrm>
            <a:off x="393895" y="1628800"/>
            <a:ext cx="8354569" cy="48965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11296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Socrative.com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12" t="31820" r="15450" b="9343"/>
          <a:stretch/>
        </p:blipFill>
        <p:spPr bwMode="auto">
          <a:xfrm>
            <a:off x="251521" y="1484785"/>
            <a:ext cx="8640960" cy="48691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81358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1297" y="19533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8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Plickers.com</a:t>
            </a:r>
            <a:r>
              <a:rPr lang="ru-RU" sz="8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 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88" t="24015" r="15883" b="16548"/>
          <a:stretch/>
        </p:blipFill>
        <p:spPr bwMode="auto">
          <a:xfrm>
            <a:off x="119713" y="1340768"/>
            <a:ext cx="8772768" cy="49685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86821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Quizlet</a:t>
            </a:r>
            <a:r>
              <a:rPr lang="en-US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.com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t="4326" b="3044"/>
          <a:stretch/>
        </p:blipFill>
        <p:spPr>
          <a:xfrm>
            <a:off x="755576" y="1484784"/>
            <a:ext cx="7848872" cy="49569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5007107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842</TotalTime>
  <Words>169</Words>
  <Application>Microsoft Office PowerPoint</Application>
  <PresentationFormat>Экран (4:3)</PresentationFormat>
  <Paragraphs>51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Эффективное  использование  ИНФОРМАЦИОННО-КОММУНИКАЦИОННЫХ ТЕХНОЛОГИЙ  (ИКТ ) на уроках  информатики</vt:lpstr>
      <vt:lpstr>Презентация PowerPoint</vt:lpstr>
      <vt:lpstr>В каких  учебных  ситуациях актуально  использование  ИКТ? </vt:lpstr>
      <vt:lpstr>Наиболее  частые  направления использования  ИКТ  в  учебном процессе</vt:lpstr>
      <vt:lpstr>Обзор Интернет-ресурсов для оценки качества знаний учеников</vt:lpstr>
      <vt:lpstr>Kahoot.com</vt:lpstr>
      <vt:lpstr>Socrative.com</vt:lpstr>
      <vt:lpstr>Plickers.com </vt:lpstr>
      <vt:lpstr>Quizlet.com</vt:lpstr>
      <vt:lpstr>Компьютерная  поддержка  курса  Информатика 1-4 (авт. Т. А. Рудченко, А. Л. Семенов), входящего в состав УМК «Перспектива». </vt:lpstr>
      <vt:lpstr>Мир информатики 1-2 класс</vt:lpstr>
      <vt:lpstr>Электронная тетрадь с обобщающими кроссвордами </vt:lpstr>
      <vt:lpstr> Microsoft   Power   Point</vt:lpstr>
      <vt:lpstr>PREZI.COM  веб- сервис, с помощью которого можно создать интерактивные мультимедийные  презентации с нелинейной структурой</vt:lpstr>
      <vt:lpstr>Работа с сервисом LearningApps.org</vt:lpstr>
      <vt:lpstr>Quizizz — программа онлайн тестирования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Эффективное  использование ИКТ на уроках</dc:title>
  <dc:creator>user</dc:creator>
  <cp:lastModifiedBy>user</cp:lastModifiedBy>
  <cp:revision>66</cp:revision>
  <dcterms:created xsi:type="dcterms:W3CDTF">2018-12-25T11:31:23Z</dcterms:created>
  <dcterms:modified xsi:type="dcterms:W3CDTF">2019-02-12T06:45:47Z</dcterms:modified>
</cp:coreProperties>
</file>