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31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74" r:id="rId13"/>
    <p:sldId id="275" r:id="rId14"/>
    <p:sldId id="276" r:id="rId15"/>
    <p:sldId id="270" r:id="rId16"/>
    <p:sldId id="271" r:id="rId17"/>
    <p:sldId id="272" r:id="rId18"/>
    <p:sldId id="273" r:id="rId19"/>
    <p:sldId id="269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91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15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49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86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2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24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4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69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96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41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653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24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2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3/11/2019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72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9848" y="740979"/>
            <a:ext cx="7315200" cy="38127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Внеклассное </a:t>
            </a:r>
            <a:r>
              <a:rPr lang="ru-RU" b="1" dirty="0" smtClean="0">
                <a:solidFill>
                  <a:srgbClr val="0070C0"/>
                </a:solidFill>
              </a:rPr>
              <a:t>Мероприятие </a:t>
            </a:r>
            <a:r>
              <a:rPr lang="ru-RU" b="1" dirty="0">
                <a:solidFill>
                  <a:srgbClr val="0070C0"/>
                </a:solidFill>
              </a:rPr>
              <a:t>по окружающему миру.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Экологическая игра-викторина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4703" y="4670246"/>
            <a:ext cx="3890512" cy="914400"/>
          </a:xfrm>
        </p:spPr>
        <p:txBody>
          <a:bodyPr>
            <a:normAutofit fontScale="70000" lnSpcReduction="20000"/>
          </a:bodyPr>
          <a:lstStyle/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Мокроусова Елена Владимировна, учитель начальных классов «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Солянской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ООШ»-филиал «Демьянской СОШ имени гвардии матроса Андрея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Копотилова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7051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9162" cy="4601183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цветок называют – царицей цветов?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Роза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12" y="1831306"/>
            <a:ext cx="3474720" cy="378121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Астра</a:t>
            </a:r>
            <a:endParaRPr lang="ru-RU" sz="3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63" y="1831306"/>
            <a:ext cx="3474720" cy="3781218"/>
          </a:xfrm>
        </p:spPr>
      </p:pic>
    </p:spTree>
    <p:extLst>
      <p:ext uri="{BB962C8B-B14F-4D97-AF65-F5344CB8AC3E}">
        <p14:creationId xmlns:p14="http://schemas.microsoft.com/office/powerpoint/2010/main" val="377180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больше составит слов – существительных из слова ПРИРОДА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0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5449" y="1529255"/>
            <a:ext cx="706574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734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9586" y="1135118"/>
            <a:ext cx="5261761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9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984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1408" y="1198180"/>
            <a:ext cx="8877044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9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ирод</a:t>
            </a:r>
            <a:endParaRPr lang="ru-RU" sz="23900" dirty="0"/>
          </a:p>
        </p:txBody>
      </p:sp>
    </p:spTree>
    <p:extLst>
      <p:ext uri="{BB962C8B-B14F-4D97-AF65-F5344CB8AC3E}">
        <p14:creationId xmlns:p14="http://schemas.microsoft.com/office/powerpoint/2010/main" val="224723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5903" y="1119352"/>
            <a:ext cx="624318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пир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958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1048" y="988791"/>
            <a:ext cx="399340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447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6621" y="1182414"/>
            <a:ext cx="603288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4183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6979" y="1056290"/>
            <a:ext cx="494389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165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483" y="0"/>
            <a:ext cx="1195551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Род, пир, ода, дар</a:t>
            </a:r>
            <a:r>
              <a:rPr lang="ru-RU" sz="115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sz="115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5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ар, пора, ад, ирод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5463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7556" y="914400"/>
            <a:ext cx="6805555" cy="3578772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станция «Царство растений»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44" y="772509"/>
            <a:ext cx="4078013" cy="534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21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-й конкурс</a:t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«Четвёртый лишний».</a:t>
            </a: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5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044952"/>
          </a:xfrm>
        </p:spPr>
        <p:txBody>
          <a:bodyPr>
            <a:norm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Клён, рябина, </a:t>
            </a:r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ель,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0720" y="2994660"/>
            <a:ext cx="5440680" cy="2592324"/>
          </a:xfrm>
        </p:spPr>
        <p:txBody>
          <a:bodyPr>
            <a:no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тюльпан.</a:t>
            </a:r>
          </a:p>
        </p:txBody>
      </p:sp>
    </p:spTree>
    <p:extLst>
      <p:ext uri="{BB962C8B-B14F-4D97-AF65-F5344CB8AC3E}">
        <p14:creationId xmlns:p14="http://schemas.microsoft.com/office/powerpoint/2010/main" val="35383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2648" y="236483"/>
            <a:ext cx="8418786" cy="3279227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Берёза, дуб, тополь</a:t>
            </a:r>
            <a:r>
              <a:rPr lang="ru-RU" sz="7200" dirty="0" smtClean="0"/>
              <a:t>,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57601" y="3515710"/>
            <a:ext cx="8087710" cy="1229711"/>
          </a:xfrm>
        </p:spPr>
        <p:txBody>
          <a:bodyPr>
            <a:no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иповник.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16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1467612"/>
          </a:xfrm>
        </p:spPr>
        <p:txBody>
          <a:bodyPr>
            <a:norm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Осина, липа, дуб,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2980944"/>
            <a:ext cx="7315200" cy="914400"/>
          </a:xfrm>
        </p:spPr>
        <p:txBody>
          <a:bodyPr>
            <a:no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ель.</a:t>
            </a:r>
          </a:p>
        </p:txBody>
      </p:sp>
    </p:spTree>
    <p:extLst>
      <p:ext uri="{BB962C8B-B14F-4D97-AF65-F5344CB8AC3E}">
        <p14:creationId xmlns:p14="http://schemas.microsoft.com/office/powerpoint/2010/main" val="144755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8772" y="1298448"/>
            <a:ext cx="7604340" cy="1673352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ландыш,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фиалка,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86200" y="2971800"/>
            <a:ext cx="7315200" cy="891540"/>
          </a:xfrm>
        </p:spPr>
        <p:txBody>
          <a:bodyPr>
            <a:normAutofit lnSpcReduction="10000"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лубника.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135331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Груша, слива,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вишня,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86200" y="2651760"/>
            <a:ext cx="7315200" cy="2935224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ополь.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34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123901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Липа, осина,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клён,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86200" y="2880360"/>
            <a:ext cx="7315200" cy="2706624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яблоня.</a:t>
            </a:r>
          </a:p>
        </p:txBody>
      </p:sp>
    </p:spTree>
    <p:extLst>
      <p:ext uri="{BB962C8B-B14F-4D97-AF65-F5344CB8AC3E}">
        <p14:creationId xmlns:p14="http://schemas.microsoft.com/office/powerpoint/2010/main" val="4673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4-й </a:t>
            </a: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конкурс. </a:t>
            </a:r>
            <a:endParaRPr lang="ru-RU" sz="6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8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Загадки о растениях</a:t>
            </a:r>
            <a:endParaRPr lang="ru-RU" sz="8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4645152"/>
          </a:xfrm>
        </p:spPr>
        <p:txBody>
          <a:bodyPr>
            <a:noAutofit/>
          </a:bodyPr>
          <a:lstStyle/>
          <a:p>
            <a:pPr lvl="0"/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красавица, 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нам очень нравится. 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 она, стройна, 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зелена</a:t>
            </a: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" b="660"/>
          <a:stretch>
            <a:fillRect/>
          </a:stretch>
        </p:blipFill>
        <p:spPr>
          <a:xfrm>
            <a:off x="126124" y="644525"/>
            <a:ext cx="3704898" cy="53308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31022" y="3309937"/>
            <a:ext cx="84970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600"/>
              </a:spcAft>
            </a:pPr>
            <a:r>
              <a:rPr lang="ru-RU" sz="4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1-й конкурс.</a:t>
            </a:r>
          </a:p>
          <a:p>
            <a:pPr>
              <a:lnSpc>
                <a:spcPts val="1200"/>
              </a:lnSpc>
              <a:spcAft>
                <a:spcPts val="600"/>
              </a:spcAft>
            </a:pPr>
            <a:endParaRPr lang="ru-RU" sz="44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200"/>
              </a:lnSpc>
              <a:spcAft>
                <a:spcPts val="600"/>
              </a:spcAft>
            </a:pPr>
            <a:endParaRPr lang="ru-RU" sz="44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200"/>
              </a:lnSpc>
              <a:spcAft>
                <a:spcPts val="600"/>
              </a:spcAft>
            </a:pPr>
            <a:r>
              <a:rPr lang="ru-RU" sz="4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Викторина «Узнай растение»</a:t>
            </a:r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1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679467" cy="46011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8055" y="864108"/>
            <a:ext cx="8418786" cy="512064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 в небо рвутся, ввысь;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внимательно всмотрись: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березы, не осинки,</a:t>
            </a:r>
            <a:b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листочков, есть хвоинки.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бочонок с шапочкой,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дерева упал.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прошел – и деревцем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Маленьким он стал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56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тихая настанет,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Дивным дерево то станет: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– звезды яркие,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Золотые, жаркие.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67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7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Ветви над рекой склонила,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реку смотрится уныло.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10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7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дерево такое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Угощает снегирей?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 стоит, трещат морозы,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а ягоды вкусней. </a:t>
            </a:r>
          </a:p>
        </p:txBody>
      </p:sp>
    </p:spTree>
    <p:extLst>
      <p:ext uri="{BB962C8B-B14F-4D97-AF65-F5344CB8AC3E}">
        <p14:creationId xmlns:p14="http://schemas.microsoft.com/office/powerpoint/2010/main" val="6797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группы можно разделить все растения?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3200" i="1" dirty="0"/>
              <a:t>Хвойные и цветковые</a:t>
            </a:r>
            <a:endParaRPr lang="ru-RU" sz="3200" dirty="0"/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806" y="1831306"/>
            <a:ext cx="3683382" cy="347800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i="1" dirty="0"/>
              <a:t>Хвойные  и лиственные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738" y="1831306"/>
            <a:ext cx="4146550" cy="3478001"/>
          </a:xfrm>
        </p:spPr>
      </p:pic>
    </p:spTree>
    <p:extLst>
      <p:ext uri="{BB962C8B-B14F-4D97-AF65-F5344CB8AC3E}">
        <p14:creationId xmlns:p14="http://schemas.microsoft.com/office/powerpoint/2010/main" val="205659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99389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знойным зацветет </a:t>
            </a:r>
            <a:b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Сразу пчел к себе зовет. </a:t>
            </a:r>
            <a:b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листочки, </a:t>
            </a:r>
            <a:b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Светлые цветочки. </a:t>
            </a:r>
            <a:b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Вкусен, сладок их нектар... </a:t>
            </a:r>
            <a:b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Кто-то дерево узнал?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8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</a:t>
            </a:r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станция «Царство животных»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" y="677917"/>
            <a:ext cx="4792717" cy="556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48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-й </a:t>
            </a: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о </a:t>
            </a:r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87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5351" y="864108"/>
            <a:ext cx="8450317" cy="512064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на речках лесорубы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серебристо-бурых шубах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деревьев, веток, глины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Строят прочные плотины. </a:t>
            </a:r>
          </a:p>
        </p:txBody>
      </p:sp>
    </p:spTree>
    <p:extLst>
      <p:ext uri="{BB962C8B-B14F-4D97-AF65-F5344CB8AC3E}">
        <p14:creationId xmlns:p14="http://schemas.microsoft.com/office/powerpoint/2010/main" val="233641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Скачет зверюшка: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рот, а ловушка.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Попадут в ловушку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комар, и мушка. </a:t>
            </a:r>
          </a:p>
          <a:p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7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876042" cy="5120640"/>
          </a:xfrm>
        </p:spPr>
        <p:txBody>
          <a:bodyPr>
            <a:noAutofit/>
          </a:bodyPr>
          <a:lstStyle/>
          <a:p>
            <a:pPr lvl="0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рекою он в полёте,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чудо-самолётик.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водой парит он гладкой,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цветке его посадка. </a:t>
            </a:r>
          </a:p>
        </p:txBody>
      </p:sp>
    </p:spTree>
    <p:extLst>
      <p:ext uri="{BB962C8B-B14F-4D97-AF65-F5344CB8AC3E}">
        <p14:creationId xmlns:p14="http://schemas.microsoft.com/office/powerpoint/2010/main" val="134810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7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808526"/>
            <a:ext cx="3392080" cy="4601183"/>
          </a:xfrm>
        </p:spPr>
        <p:txBody>
          <a:bodyPr>
            <a:noAutofit/>
          </a:bodyPr>
          <a:lstStyle/>
          <a:p>
            <a:pPr lvl="0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него плетут весенние венки, а когда он отцветает – разлетается на все стороны света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315310"/>
            <a:ext cx="3474720" cy="708276"/>
          </a:xfrm>
        </p:spPr>
        <p:txBody>
          <a:bodyPr/>
          <a:lstStyle/>
          <a:p>
            <a:r>
              <a:rPr lang="ru-RU" sz="4000" i="1" dirty="0"/>
              <a:t> Одуванчик</a:t>
            </a:r>
            <a:endParaRPr lang="ru-RU" sz="4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11" y="1371601"/>
            <a:ext cx="3620709" cy="452470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315311"/>
            <a:ext cx="3474720" cy="708276"/>
          </a:xfrm>
        </p:spPr>
        <p:txBody>
          <a:bodyPr>
            <a:normAutofit/>
          </a:bodyPr>
          <a:lstStyle/>
          <a:p>
            <a:r>
              <a:rPr lang="ru-RU" sz="4000" i="1" dirty="0"/>
              <a:t>Р</a:t>
            </a:r>
            <a:r>
              <a:rPr lang="ru-RU" sz="4000" i="1" dirty="0" smtClean="0"/>
              <a:t>омашка</a:t>
            </a:r>
            <a:endParaRPr lang="ru-RU" sz="4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252" y="1371601"/>
            <a:ext cx="3926872" cy="4524702"/>
          </a:xfrm>
        </p:spPr>
      </p:pic>
    </p:spTree>
    <p:extLst>
      <p:ext uri="{BB962C8B-B14F-4D97-AF65-F5344CB8AC3E}">
        <p14:creationId xmlns:p14="http://schemas.microsoft.com/office/powerpoint/2010/main" val="9733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939104" cy="5120640"/>
          </a:xfrm>
        </p:spPr>
        <p:txBody>
          <a:bodyPr>
            <a:no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спине я дом ношу, 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гостей не приглашу: 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костяном моём дому 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только одному. </a:t>
            </a:r>
          </a:p>
        </p:txBody>
      </p:sp>
    </p:spTree>
    <p:extLst>
      <p:ext uri="{BB962C8B-B14F-4D97-AF65-F5344CB8AC3E}">
        <p14:creationId xmlns:p14="http://schemas.microsoft.com/office/powerpoint/2010/main" val="300657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Лежит верёвка,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Шипит плутовка,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Брать её опасно – 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Укусит. Ясно?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63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8002166" cy="512064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Волны к берегу несут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Парашют – не парашют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плывёт он, не ныряет,</a:t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тронешь –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обжигае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1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</a:t>
            </a: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конкурс. </a:t>
            </a:r>
          </a:p>
          <a:p>
            <a:pPr marL="0" indent="0" algn="ctr">
              <a:buNone/>
            </a:pP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«Лесные загадки»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2964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83268" y="583324"/>
            <a:ext cx="76778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называются животные, тело которых покрыто </a:t>
            </a:r>
            <a:r>
              <a:rPr lang="ru-RU" sz="6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перьями</a:t>
            </a:r>
            <a:r>
              <a:rPr lang="ru-RU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89273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123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животные, тело которых покрыто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чешуёй?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063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9162" cy="4601183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деревья называют вечнозелеными</a:t>
            </a:r>
            <a:r>
              <a:rPr lang="ru-RU" sz="5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283780"/>
            <a:ext cx="3474720" cy="840058"/>
          </a:xfrm>
        </p:spPr>
        <p:txBody>
          <a:bodyPr>
            <a:normAutofit/>
          </a:bodyPr>
          <a:lstStyle/>
          <a:p>
            <a:r>
              <a:rPr lang="ru-RU" sz="3200" i="1" dirty="0"/>
              <a:t>Ель, сосну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12" y="1560786"/>
            <a:ext cx="3474720" cy="439392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283780"/>
            <a:ext cx="3474720" cy="840057"/>
          </a:xfrm>
        </p:spPr>
        <p:txBody>
          <a:bodyPr>
            <a:normAutofit/>
          </a:bodyPr>
          <a:lstStyle/>
          <a:p>
            <a:r>
              <a:rPr lang="ru-RU" sz="3200" i="1" dirty="0"/>
              <a:t>Б</a:t>
            </a:r>
            <a:r>
              <a:rPr lang="ru-RU" sz="3200" i="1" dirty="0" smtClean="0"/>
              <a:t>ерёзу</a:t>
            </a:r>
            <a:r>
              <a:rPr lang="ru-RU" sz="3200" i="1" dirty="0"/>
              <a:t>, рябину</a:t>
            </a:r>
            <a:endParaRPr lang="ru-RU" sz="3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257" y="1560786"/>
            <a:ext cx="3738867" cy="4393927"/>
          </a:xfrm>
        </p:spPr>
      </p:pic>
    </p:spTree>
    <p:extLst>
      <p:ext uri="{BB962C8B-B14F-4D97-AF65-F5344CB8AC3E}">
        <p14:creationId xmlns:p14="http://schemas.microsoft.com/office/powerpoint/2010/main" val="45520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819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животные, тело которых покрыто шерстью? 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907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182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Птенцы, какой птицы не знают своей матери? 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087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393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путешествует по воздуху на нитке? 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7175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5454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на сучке кладовая? 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367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346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нить в природе самая тонкая? 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663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ягода бывает красной, белой, жёлтой, черной?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378372"/>
            <a:ext cx="3474720" cy="745465"/>
          </a:xfrm>
        </p:spPr>
        <p:txBody>
          <a:bodyPr>
            <a:normAutofit/>
          </a:bodyPr>
          <a:lstStyle/>
          <a:p>
            <a:r>
              <a:rPr lang="ru-RU" sz="3200" i="1" dirty="0"/>
              <a:t>Смородина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831306"/>
            <a:ext cx="3475038" cy="389371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646386"/>
            <a:ext cx="3474720" cy="477451"/>
          </a:xfrm>
        </p:spPr>
        <p:txBody>
          <a:bodyPr>
            <a:normAutofit fontScale="92500" lnSpcReduction="10000"/>
          </a:bodyPr>
          <a:lstStyle/>
          <a:p>
            <a:r>
              <a:rPr lang="ru-RU" sz="3200" i="1" dirty="0" smtClean="0"/>
              <a:t>Малина</a:t>
            </a:r>
            <a:endParaRPr lang="ru-RU" sz="3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831306"/>
            <a:ext cx="3475037" cy="3893714"/>
          </a:xfrm>
        </p:spPr>
      </p:pic>
    </p:spTree>
    <p:extLst>
      <p:ext uri="{BB962C8B-B14F-4D97-AF65-F5344CB8AC3E}">
        <p14:creationId xmlns:p14="http://schemas.microsoft.com/office/powerpoint/2010/main" val="149013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6232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птицу называют «белобока»? 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38193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24"/>
            <a:ext cx="12192000" cy="673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350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3-й 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конкурс. </a:t>
            </a:r>
            <a:b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Викторина </a:t>
            </a:r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«Всезнайка»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3" y="772510"/>
            <a:ext cx="3681247" cy="536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052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788277"/>
            <a:ext cx="2758295" cy="493674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из перечисленных животных не относится к рыбам?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930936"/>
            <a:ext cx="3475038" cy="402336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6"/>
            <a:ext cx="3769217" cy="4023360"/>
          </a:xfrm>
        </p:spPr>
      </p:pic>
    </p:spTree>
    <p:extLst>
      <p:ext uri="{BB962C8B-B14F-4D97-AF65-F5344CB8AC3E}">
        <p14:creationId xmlns:p14="http://schemas.microsoft.com/office/powerpoint/2010/main" val="22733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 страдают птицы зимой?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холода 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49" y="1930936"/>
            <a:ext cx="3621471" cy="402335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голода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5"/>
            <a:ext cx="3690390" cy="4023359"/>
          </a:xfrm>
        </p:spPr>
      </p:pic>
    </p:spTree>
    <p:extLst>
      <p:ext uri="{BB962C8B-B14F-4D97-AF65-F5344CB8AC3E}">
        <p14:creationId xmlns:p14="http://schemas.microsoft.com/office/powerpoint/2010/main" val="262231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кукушка делает с яйцами?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614855"/>
            <a:ext cx="3474720" cy="122190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высиживает птенцов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930936"/>
            <a:ext cx="3475038" cy="402336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614855"/>
            <a:ext cx="3474720" cy="1221902"/>
          </a:xfrm>
        </p:spPr>
        <p:txBody>
          <a:bodyPr>
            <a:normAutofit fontScale="85000" lnSpcReduction="20000"/>
          </a:bodyPr>
          <a:lstStyle/>
          <a:p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подкидывает другим птицам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6"/>
            <a:ext cx="3674624" cy="4023360"/>
          </a:xfrm>
        </p:spPr>
      </p:pic>
    </p:spTree>
    <p:extLst>
      <p:ext uri="{BB962C8B-B14F-4D97-AF65-F5344CB8AC3E}">
        <p14:creationId xmlns:p14="http://schemas.microsoft.com/office/powerpoint/2010/main" val="379193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из этих птиц умеет летать?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457200"/>
            <a:ext cx="3474720" cy="1135117"/>
          </a:xfrm>
        </p:spPr>
        <p:txBody>
          <a:bodyPr>
            <a:normAutofit fontScale="62500" lnSpcReduction="20000"/>
          </a:bodyPr>
          <a:lstStyle/>
          <a:p>
            <a:r>
              <a:rPr lang="ru-RU" sz="9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49" y="1883641"/>
            <a:ext cx="3684533" cy="380083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693684"/>
            <a:ext cx="3474720" cy="1189956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чайка</a:t>
            </a:r>
            <a:r>
              <a:rPr lang="ru-RU" sz="1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883640"/>
            <a:ext cx="3475037" cy="4028429"/>
          </a:xfrm>
        </p:spPr>
      </p:pic>
    </p:spTree>
    <p:extLst>
      <p:ext uri="{BB962C8B-B14F-4D97-AF65-F5344CB8AC3E}">
        <p14:creationId xmlns:p14="http://schemas.microsoft.com/office/powerpoint/2010/main" val="30647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зовут лучшим певцом русского леса?</a:t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ворону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12" y="1930936"/>
            <a:ext cx="3475038" cy="379408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567560"/>
            <a:ext cx="3474720" cy="126919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соловья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6"/>
            <a:ext cx="3475037" cy="3794084"/>
          </a:xfrm>
        </p:spPr>
      </p:pic>
    </p:spTree>
    <p:extLst>
      <p:ext uri="{BB962C8B-B14F-4D97-AF65-F5344CB8AC3E}">
        <p14:creationId xmlns:p14="http://schemas.microsoft.com/office/powerpoint/2010/main" val="413335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710998" cy="4601183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из этих птиц – перелётная?</a:t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скворец 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12" y="1930936"/>
            <a:ext cx="3475038" cy="402336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воробей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6"/>
            <a:ext cx="3475037" cy="4023360"/>
          </a:xfrm>
        </p:spPr>
      </p:pic>
    </p:spTree>
    <p:extLst>
      <p:ext uri="{BB962C8B-B14F-4D97-AF65-F5344CB8AC3E}">
        <p14:creationId xmlns:p14="http://schemas.microsoft.com/office/powerpoint/2010/main" val="178392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387366"/>
            <a:ext cx="2947482" cy="4337654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цветке любят гадать влюблённые девушки.</a:t>
            </a:r>
            <a:r>
              <a:rPr lang="ru-RU" sz="5400" dirty="0"/>
              <a:t>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677918"/>
            <a:ext cx="3474720" cy="914400"/>
          </a:xfrm>
        </p:spPr>
        <p:txBody>
          <a:bodyPr>
            <a:normAutofit/>
          </a:bodyPr>
          <a:lstStyle/>
          <a:p>
            <a:r>
              <a:rPr lang="ru-RU" sz="3200" i="1" dirty="0"/>
              <a:t>Ромашка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831306"/>
            <a:ext cx="3475038" cy="355522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677919"/>
            <a:ext cx="3474720" cy="914400"/>
          </a:xfrm>
        </p:spPr>
        <p:txBody>
          <a:bodyPr>
            <a:normAutofit/>
          </a:bodyPr>
          <a:lstStyle/>
          <a:p>
            <a:r>
              <a:rPr lang="ru-RU" sz="3200" i="1" dirty="0"/>
              <a:t>Г</a:t>
            </a:r>
            <a:r>
              <a:rPr lang="ru-RU" sz="3200" i="1" dirty="0" smtClean="0"/>
              <a:t>воздика</a:t>
            </a:r>
            <a:endParaRPr lang="ru-RU" sz="3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831306"/>
            <a:ext cx="3475037" cy="3555224"/>
          </a:xfrm>
        </p:spPr>
      </p:pic>
    </p:spTree>
    <p:extLst>
      <p:ext uri="{BB962C8B-B14F-4D97-AF65-F5344CB8AC3E}">
        <p14:creationId xmlns:p14="http://schemas.microsoft.com/office/powerpoint/2010/main" val="246002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8" y="1023586"/>
            <a:ext cx="3614993" cy="4701434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самый первый цветок, появляющийся из под снега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i="1" dirty="0"/>
              <a:t>Подснежник</a:t>
            </a:r>
            <a:endParaRPr lang="ru-RU" sz="32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930936"/>
            <a:ext cx="3475038" cy="379408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i="1" dirty="0"/>
              <a:t>М</a:t>
            </a:r>
            <a:r>
              <a:rPr lang="ru-RU" sz="3200" i="1" dirty="0" smtClean="0"/>
              <a:t>едуница</a:t>
            </a:r>
            <a:endParaRPr lang="ru-RU" sz="3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8" y="1930936"/>
            <a:ext cx="3475037" cy="3794084"/>
          </a:xfrm>
        </p:spPr>
      </p:pic>
    </p:spTree>
    <p:extLst>
      <p:ext uri="{BB962C8B-B14F-4D97-AF65-F5344CB8AC3E}">
        <p14:creationId xmlns:p14="http://schemas.microsoft.com/office/powerpoint/2010/main" val="224951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587</TotalTime>
  <Words>427</Words>
  <Application>Microsoft Office PowerPoint</Application>
  <PresentationFormat>Широкоэкранный</PresentationFormat>
  <Paragraphs>102</Paragraphs>
  <Slides>79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4" baseType="lpstr">
      <vt:lpstr>Calibri</vt:lpstr>
      <vt:lpstr>Corbel</vt:lpstr>
      <vt:lpstr>Times New Roman</vt:lpstr>
      <vt:lpstr>Wingdings 2</vt:lpstr>
      <vt:lpstr>Рамка</vt:lpstr>
      <vt:lpstr>Внеклассное Мероприятие по окружающему миру.  Экологическая игра-викторина </vt:lpstr>
      <vt:lpstr>Первая станция «Царство растений»</vt:lpstr>
      <vt:lpstr>Презентация PowerPoint</vt:lpstr>
      <vt:lpstr>На какие группы можно разделить все растения? </vt:lpstr>
      <vt:lpstr>Из него плетут весенние венки, а когда он отцветает – разлетается на все стороны света. </vt:lpstr>
      <vt:lpstr>Какие деревья называют вечнозелеными?</vt:lpstr>
      <vt:lpstr>Какая ягода бывает красной, белой, жёлтой, черной?</vt:lpstr>
      <vt:lpstr>На этом цветке любят гадать влюблённые девушки. </vt:lpstr>
      <vt:lpstr>Это самый первый цветок, появляющийся из под снега</vt:lpstr>
      <vt:lpstr>Какой цветок называют – царицей цветов?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3-й конкурс  Игра «Четвёртый лишний». </vt:lpstr>
      <vt:lpstr>Клён, рябина, ель,</vt:lpstr>
      <vt:lpstr>Берёза, дуб, тополь,</vt:lpstr>
      <vt:lpstr>Осина, липа, дуб, </vt:lpstr>
      <vt:lpstr>Роза, ландыш, фиалка,</vt:lpstr>
      <vt:lpstr>Груша, слива, вишня,</vt:lpstr>
      <vt:lpstr>Липа, осина, клён,</vt:lpstr>
      <vt:lpstr>Презентация PowerPoint</vt:lpstr>
      <vt:lpstr>Русская красавица,  Всем нам очень нравится.  Бела она, стройна,  Одежда зелена.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Вторая станция «Царство животных»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называются животные, тело которых покрыто чешуёй?</vt:lpstr>
      <vt:lpstr>Презентация PowerPoint</vt:lpstr>
      <vt:lpstr>Как называются животные, тело которых покрыто шерстью? </vt:lpstr>
      <vt:lpstr>Презентация PowerPoint</vt:lpstr>
      <vt:lpstr>Птенцы, какой птицы не знают своей матери? </vt:lpstr>
      <vt:lpstr>Презентация PowerPoint</vt:lpstr>
      <vt:lpstr>Кто путешествует по воздуху на нитке? </vt:lpstr>
      <vt:lpstr>Презентация PowerPoint</vt:lpstr>
      <vt:lpstr>У кого на сучке кладовая? </vt:lpstr>
      <vt:lpstr>Презентация PowerPoint</vt:lpstr>
      <vt:lpstr>Какая нить в природе самая тонкая? </vt:lpstr>
      <vt:lpstr>Презентация PowerPoint</vt:lpstr>
      <vt:lpstr>Какую птицу называют «белобока»? </vt:lpstr>
      <vt:lpstr>Презентация PowerPoint</vt:lpstr>
      <vt:lpstr>3-й конкурс.   Викторина «Всезнайка» </vt:lpstr>
      <vt:lpstr>Какое из перечисленных животных не относится к рыбам? </vt:lpstr>
      <vt:lpstr>От чего страдают птицы зимой? </vt:lpstr>
      <vt:lpstr>Что кукушка делает с яйцами? </vt:lpstr>
      <vt:lpstr>Какая из этих птиц умеет летать?  </vt:lpstr>
      <vt:lpstr>Кого зовут лучшим певцом русского леса? </vt:lpstr>
      <vt:lpstr>Какая из этих птиц – перелётная?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по окружающему миру.  Экологическая игра-викторина</dc:title>
  <dc:creator>User</dc:creator>
  <cp:lastModifiedBy>User</cp:lastModifiedBy>
  <cp:revision>43</cp:revision>
  <dcterms:created xsi:type="dcterms:W3CDTF">2019-03-07T03:12:13Z</dcterms:created>
  <dcterms:modified xsi:type="dcterms:W3CDTF">2019-03-11T09:25:56Z</dcterms:modified>
</cp:coreProperties>
</file>