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3" r:id="rId4"/>
    <p:sldId id="264" r:id="rId5"/>
    <p:sldId id="265" r:id="rId6"/>
    <p:sldId id="266" r:id="rId7"/>
    <p:sldId id="267" r:id="rId8"/>
    <p:sldId id="268" r:id="rId9"/>
    <p:sldId id="271" r:id="rId10"/>
    <p:sldId id="272" r:id="rId11"/>
    <p:sldId id="273" r:id="rId12"/>
    <p:sldId id="27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717" autoAdjust="0"/>
  </p:normalViewPr>
  <p:slideViewPr>
    <p:cSldViewPr snapToGrid="0">
      <p:cViewPr>
        <p:scale>
          <a:sx n="53" d="100"/>
          <a:sy n="53" d="100"/>
        </p:scale>
        <p:origin x="-1362" y="-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256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262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477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7704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515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974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575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2696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831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331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1774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B050-A7A7-4A85-8196-BB5E545D3809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F3CC3-2178-4F61-BF84-7BB3A5511B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65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6543" y="251012"/>
            <a:ext cx="11039240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Профессия: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облицовщик синтетическими материалами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ПМ.01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Выполнение облицовочных работ синтетическими материалами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МДК 01.01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Технология облицовочных работ синтетическими материалами</a:t>
            </a:r>
          </a:p>
          <a:p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Тема урока: 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Технология последовательности облицовки синтетическими материалами</a:t>
            </a:r>
          </a:p>
          <a:p>
            <a:pPr algn="ctr"/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                 Подготовил: мастер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/о Ильин А.А.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32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5596" y="1246109"/>
            <a:ext cx="86210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3. Облицовка каркаса ГКЛ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164-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81991" y="2259107"/>
            <a:ext cx="4532401" cy="352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10996" y="3514166"/>
            <a:ext cx="3970689" cy="2725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10660" y="2383722"/>
            <a:ext cx="452425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Облицовка каркаса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Гипсокартонными листами.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466" y="1246109"/>
            <a:ext cx="98557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4. Облицовка плиткой, затирка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Рисунок 8" descr="kak-otdelati-kam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4352" y="3478306"/>
            <a:ext cx="3406783" cy="2668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97530" y="2096851"/>
            <a:ext cx="410170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Облицовка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плиткой, затирка швов,  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установка камина.</a:t>
            </a:r>
            <a:endParaRPr lang="ru-RU" sz="2800" dirty="0"/>
          </a:p>
        </p:txBody>
      </p:sp>
      <p:pic>
        <p:nvPicPr>
          <p:cNvPr id="11" name="Рисунок 10" descr="kak-proizvesti-gipsokartonom-otdelku-kam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33882" y="2046344"/>
            <a:ext cx="4600537" cy="414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62129" y="1757084"/>
            <a:ext cx="83694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Технология проектирования и возведения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фальш-камина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2" descr="фальш камины из гипсокартона своими рук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998" y="781190"/>
            <a:ext cx="4129555" cy="309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3342" y="286871"/>
            <a:ext cx="10083852" cy="46782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 урока: 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закрепить профессиональные навыки по облицовке синтетическими материалами и владению инструментом.</a:t>
            </a:r>
          </a:p>
          <a:p>
            <a:pPr algn="ctr"/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32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129" y="1757084"/>
            <a:ext cx="83694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Технология проектирования и возведения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фальш-камина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фальш камины из гипсокартона своими рук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998" y="781190"/>
            <a:ext cx="4129555" cy="309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qdefault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18381" y="1016374"/>
            <a:ext cx="3629025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q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366" y="3005417"/>
            <a:ext cx="41148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8337" y="3873303"/>
            <a:ext cx="3831170" cy="2549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9579" y="634133"/>
            <a:ext cx="2763492" cy="2763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альш-камин-своими-рукам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952" y="3142716"/>
            <a:ext cx="4985581" cy="3323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legimageskef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6891" y="3197840"/>
            <a:ext cx="47625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87065" y="703120"/>
            <a:ext cx="3658440" cy="2434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0659" y="2008095"/>
            <a:ext cx="114210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нет ограничений в выборе мест для установки;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красивый декоративный элемент, который можно вписать под любые условия помещения;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можно придать практические функции (полка для книг и т.д.);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не опасен для детей;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не требует больших вложений;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можно сделать своими руками;</a:t>
            </a:r>
          </a:p>
          <a:p>
            <a:pPr fontAlgn="base">
              <a:buFont typeface="Arial" pitchFamily="34" charset="0"/>
              <a:buChar char="•"/>
            </a:pPr>
            <a:r>
              <a:rPr lang="ru-RU" sz="2800" i="1" dirty="0" smtClean="0">
                <a:solidFill>
                  <a:schemeClr val="tx2"/>
                </a:solidFill>
                <a:latin typeface="Bookman Old Style" pitchFamily="18" charset="0"/>
              </a:rPr>
              <a:t> идеально подходит для зонирования маленьких помещений.</a:t>
            </a:r>
            <a:endParaRPr lang="ru-RU" sz="2800" i="1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5717" y="56479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Достоинства </a:t>
            </a:r>
            <a:r>
              <a:rPr lang="ru-RU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фальш-каминов</a:t>
            </a: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2130" y="2286016"/>
            <a:ext cx="760644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Проектирование и возведение</a:t>
            </a:r>
          </a:p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фальш-камина</a:t>
            </a:r>
            <a:endParaRPr lang="ru-RU" sz="4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4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основных модуля</a:t>
            </a:r>
            <a:endParaRPr lang="ru-RU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8218" y="995098"/>
            <a:ext cx="62524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1. Сборка рамок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2116" y="2581836"/>
            <a:ext cx="4853912" cy="3635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загружен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628" y="3550145"/>
            <a:ext cx="3852681" cy="2563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47273" y="2401652"/>
            <a:ext cx="56086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Сборка рамок для каркаса камина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металлического профиля.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1856" y="995098"/>
            <a:ext cx="66051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2. Сборка каркаса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karkas-osnova-konstrukts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64902" y="3344884"/>
            <a:ext cx="4047004" cy="3031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obrannyj_karkas_kam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80012" y="2119152"/>
            <a:ext cx="3905250" cy="345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95507" y="2078922"/>
            <a:ext cx="57217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Сборка каркаса камина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заранее подготовленных рамок.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68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184</Words>
  <Application>Microsoft Office PowerPoint</Application>
  <PresentationFormat>Произвольный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Никитин</dc:creator>
  <cp:lastModifiedBy>Sony</cp:lastModifiedBy>
  <cp:revision>34</cp:revision>
  <dcterms:created xsi:type="dcterms:W3CDTF">2016-12-01T10:32:24Z</dcterms:created>
  <dcterms:modified xsi:type="dcterms:W3CDTF">2018-04-07T21:04:32Z</dcterms:modified>
</cp:coreProperties>
</file>