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7" r:id="rId6"/>
    <p:sldId id="261" r:id="rId7"/>
    <p:sldId id="265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emf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1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4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emf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emf"/><Relationship Id="rId7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73607" y="1484784"/>
            <a:ext cx="929280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  <a:p>
            <a:pPr algn="ctr"/>
            <a:r>
              <a:rPr lang="ru-RU" sz="5400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на трёхзначное число.</a:t>
            </a:r>
          </a:p>
          <a:p>
            <a:pPr algn="ctr"/>
            <a:r>
              <a:rPr lang="ru-RU" sz="5400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</a:t>
            </a:r>
            <a:r>
              <a:rPr lang="ru-RU" sz="5400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изученного.</a:t>
            </a:r>
          </a:p>
        </p:txBody>
      </p:sp>
    </p:spTree>
    <p:extLst>
      <p:ext uri="{BB962C8B-B14F-4D97-AF65-F5344CB8AC3E}">
        <p14:creationId xmlns:p14="http://schemas.microsoft.com/office/powerpoint/2010/main" val="292970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44960" y="2564904"/>
            <a:ext cx="52052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algn="ctr"/>
            <a:endParaRPr lang="ru-RU" sz="3200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стр.  74 № 292, п/</a:t>
            </a:r>
            <a:r>
              <a:rPr lang="ru-RU" sz="3200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</a:t>
            </a:r>
            <a:r>
              <a:rPr lang="ru-RU" sz="32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линией</a:t>
            </a:r>
            <a:endParaRPr lang="ru-RU" sz="3200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91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3175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53501" y="1394317"/>
            <a:ext cx="9452588" cy="52322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умений письменного</a:t>
            </a:r>
          </a:p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д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еления на трёхзначное число;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вычислительные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навыки;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умения решать задачи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4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9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72291" y="332656"/>
            <a:ext cx="27994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Устный счёт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47174"/>
            <a:ext cx="7563246" cy="541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28071" y="1484784"/>
            <a:ext cx="914400" cy="338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257" y="3473506"/>
            <a:ext cx="93821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258" y="2348880"/>
            <a:ext cx="93821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63" y="4293096"/>
            <a:ext cx="93821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63" y="5013176"/>
            <a:ext cx="93821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63" y="5805264"/>
            <a:ext cx="93821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72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3175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18" y="1196752"/>
            <a:ext cx="8739150" cy="552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2078541"/>
            <a:ext cx="32403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64998" y="3155803"/>
            <a:ext cx="324036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999" y="4725144"/>
            <a:ext cx="324036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165304"/>
            <a:ext cx="295232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99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дмила\Desktop\2017-2018\Коллекция картинок (Microsoft)1\Картинки Марины\фоны\111\Фоны для презентаций. 105 штук\41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9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7" r="4305"/>
          <a:stretch/>
        </p:blipFill>
        <p:spPr bwMode="auto">
          <a:xfrm>
            <a:off x="1691680" y="404664"/>
            <a:ext cx="7226424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41956" y="4134842"/>
            <a:ext cx="338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63394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19" y="633053"/>
            <a:ext cx="30008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162" y="537525"/>
            <a:ext cx="5857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58641" y="537525"/>
            <a:ext cx="4154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11348" y="1290246"/>
            <a:ext cx="3866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2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525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974471" y="1444134"/>
            <a:ext cx="53091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540</a:t>
            </a:r>
            <a:endParaRPr lang="ru-RU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26" y="1366200"/>
            <a:ext cx="5857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884" y="1348606"/>
            <a:ext cx="695325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794502" y="1290246"/>
            <a:ext cx="3866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28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84168" y="537525"/>
            <a:ext cx="53091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270</a:t>
            </a:r>
            <a:endParaRPr lang="ru-RU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24328" y="521392"/>
            <a:ext cx="53091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endParaRPr lang="ru-RU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172400" y="537525"/>
            <a:ext cx="53091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185</a:t>
            </a:r>
            <a:endParaRPr lang="ru-RU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599" y="461571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142" y="1366200"/>
            <a:ext cx="695325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580" y="1348605"/>
            <a:ext cx="695325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486" y="1305240"/>
            <a:ext cx="585787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24" y="2248198"/>
            <a:ext cx="18161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475656" y="2420888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75656" y="2744924"/>
            <a:ext cx="8761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уга 10"/>
          <p:cNvSpPr/>
          <p:nvPr/>
        </p:nvSpPr>
        <p:spPr>
          <a:xfrm rot="19290031">
            <a:off x="4632304" y="2417389"/>
            <a:ext cx="789599" cy="6969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09" y="2332781"/>
            <a:ext cx="695325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553595" y="2736502"/>
            <a:ext cx="49244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.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522403" y="2734269"/>
            <a:ext cx="338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46" y="2349823"/>
            <a:ext cx="5429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574909" y="2606973"/>
            <a:ext cx="8002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2961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74909" y="2967335"/>
            <a:ext cx="8293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84" y="2838598"/>
            <a:ext cx="7445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321" y="2826158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996" y="2682976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876072" y="3171280"/>
            <a:ext cx="6463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423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68884" y="2965101"/>
            <a:ext cx="2872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93059" y="3557735"/>
            <a:ext cx="8293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105" y="3402112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4779966" y="2347606"/>
            <a:ext cx="15696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75435  321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724128" y="2379204"/>
            <a:ext cx="0" cy="7314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724128" y="2744923"/>
            <a:ext cx="89733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776" y="2702878"/>
            <a:ext cx="9747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796" y="2672398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079" y="2564329"/>
            <a:ext cx="8969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8" y="2361026"/>
            <a:ext cx="5429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4846346" y="3038415"/>
            <a:ext cx="6338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4746405" y="2954893"/>
            <a:ext cx="63491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382" y="2901567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099" y="2662308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34" y="3171280"/>
            <a:ext cx="896937" cy="693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079" y="3020041"/>
            <a:ext cx="5429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2" name="Прямая соединительная линия 31"/>
          <p:cNvCxnSpPr/>
          <p:nvPr/>
        </p:nvCxnSpPr>
        <p:spPr>
          <a:xfrm>
            <a:off x="4779966" y="3620704"/>
            <a:ext cx="705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577" y="3602762"/>
            <a:ext cx="5429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Прямоугольник 64"/>
          <p:cNvSpPr/>
          <p:nvPr/>
        </p:nvSpPr>
        <p:spPr>
          <a:xfrm>
            <a:off x="4889357" y="3557735"/>
            <a:ext cx="6463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801" y="3504753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364" y="2672398"/>
            <a:ext cx="59213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Прямоугольник 67"/>
          <p:cNvSpPr/>
          <p:nvPr/>
        </p:nvSpPr>
        <p:spPr>
          <a:xfrm>
            <a:off x="4904782" y="3847435"/>
            <a:ext cx="8002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1605</a:t>
            </a:r>
            <a:endParaRPr lang="ru-RU" sz="24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929274" y="4223890"/>
            <a:ext cx="7512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36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9" grpId="0"/>
      <p:bldP spid="4" grpId="0"/>
      <p:bldP spid="12" grpId="0"/>
      <p:bldP spid="15" grpId="0"/>
      <p:bldP spid="16" grpId="0"/>
      <p:bldP spid="17" grpId="0"/>
      <p:bldP spid="18" grpId="0"/>
      <p:bldP spid="11" grpId="0" animBg="1"/>
      <p:bldP spid="30" grpId="0"/>
      <p:bldP spid="31" grpId="0"/>
      <p:bldP spid="33" grpId="0"/>
      <p:bldP spid="39" grpId="0"/>
      <p:bldP spid="40" grpId="0"/>
      <p:bldP spid="44" grpId="0"/>
      <p:bldP spid="57" grpId="0"/>
      <p:bldP spid="65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886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55955" y="4301956"/>
            <a:ext cx="36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630" y="404664"/>
            <a:ext cx="2109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707904" y="477838"/>
            <a:ext cx="0" cy="755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684280" y="980728"/>
            <a:ext cx="8885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18888138">
            <a:off x="5258566" y="2948705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8888138">
            <a:off x="2628495" y="523527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714859" y="855588"/>
            <a:ext cx="5437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.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856183"/>
            <a:ext cx="36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38712" y="819001"/>
            <a:ext cx="90281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2142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02304" y="1416175"/>
            <a:ext cx="3048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387" y="480894"/>
            <a:ext cx="6286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638712" y="1271489"/>
            <a:ext cx="936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30" y="1144895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342873" y="1202506"/>
            <a:ext cx="36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048" y="810463"/>
            <a:ext cx="6889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981235" y="1559232"/>
            <a:ext cx="7232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714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903106" y="1973570"/>
            <a:ext cx="8795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486" y="1808658"/>
            <a:ext cx="6889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646107" y="2914640"/>
            <a:ext cx="19800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103090  845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14640"/>
            <a:ext cx="21097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1907704" y="2914640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907704" y="3429000"/>
            <a:ext cx="9954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14640"/>
            <a:ext cx="658813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1907704" y="3416240"/>
            <a:ext cx="81304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.  .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00" y="3305135"/>
            <a:ext cx="6889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764383" y="3255516"/>
            <a:ext cx="7232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845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262336" y="3778736"/>
            <a:ext cx="3048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42966" y="4257962"/>
            <a:ext cx="3048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09" y="3606085"/>
            <a:ext cx="6286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72" y="3036560"/>
            <a:ext cx="6286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764383" y="3716297"/>
            <a:ext cx="8717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84" y="3525122"/>
            <a:ext cx="103663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1271919" y="3578553"/>
            <a:ext cx="36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021" y="3305135"/>
            <a:ext cx="6826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773361" y="3887470"/>
            <a:ext cx="90281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1690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895412" y="4333714"/>
            <a:ext cx="8072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895412" y="4183200"/>
            <a:ext cx="7232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169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71" y="4410690"/>
            <a:ext cx="12128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919" y="4127460"/>
            <a:ext cx="6826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396" y="4753837"/>
            <a:ext cx="6826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2362388" y="3371799"/>
            <a:ext cx="36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932929" y="4926007"/>
            <a:ext cx="9099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372200" y="3067040"/>
            <a:ext cx="0" cy="7731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372200" y="3465527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6373390" y="3382906"/>
            <a:ext cx="5437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.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362341" y="3398205"/>
            <a:ext cx="36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191" y="3219071"/>
            <a:ext cx="12128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3005077"/>
            <a:ext cx="6223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2" name="Прямая соединительная линия 41"/>
          <p:cNvCxnSpPr/>
          <p:nvPr/>
        </p:nvCxnSpPr>
        <p:spPr>
          <a:xfrm>
            <a:off x="5247441" y="3730276"/>
            <a:ext cx="9366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Прямоугольник 70"/>
          <p:cNvSpPr/>
          <p:nvPr/>
        </p:nvSpPr>
        <p:spPr>
          <a:xfrm>
            <a:off x="5414782" y="3625860"/>
            <a:ext cx="7232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873" y="3887470"/>
            <a:ext cx="12128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744" y="3578553"/>
            <a:ext cx="6826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369" y="3329284"/>
            <a:ext cx="6826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4" name="Прямая соединительная линия 43"/>
          <p:cNvCxnSpPr/>
          <p:nvPr/>
        </p:nvCxnSpPr>
        <p:spPr>
          <a:xfrm>
            <a:off x="5418508" y="4362984"/>
            <a:ext cx="9548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21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3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/>
      <p:bldP spid="13" grpId="0"/>
      <p:bldP spid="14" grpId="0"/>
      <p:bldP spid="15" grpId="0"/>
      <p:bldP spid="20" grpId="0"/>
      <p:bldP spid="22" grpId="0"/>
      <p:bldP spid="26" grpId="0"/>
      <p:bldP spid="35" grpId="0"/>
      <p:bldP spid="38" grpId="0"/>
      <p:bldP spid="39" grpId="0"/>
      <p:bldP spid="40" grpId="0"/>
      <p:bldP spid="46" grpId="0"/>
      <p:bldP spid="48" grpId="0"/>
      <p:bldP spid="53" grpId="0"/>
      <p:bldP spid="57" grpId="0"/>
      <p:bldP spid="64" grpId="0"/>
      <p:bldP spid="65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3175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Я ракета танцы для детей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971600" y="1556791"/>
            <a:ext cx="7272808" cy="409096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404664"/>
            <a:ext cx="7341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«Я-ракета»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911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9" y="-15633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0153"/>
            <a:ext cx="7284863" cy="184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467544" y="3320988"/>
            <a:ext cx="288032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298887"/>
            <a:ext cx="31115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611560" y="3413367"/>
            <a:ext cx="800444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68993" y="3299436"/>
            <a:ext cx="0" cy="21602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347864" y="3258301"/>
            <a:ext cx="0" cy="288032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347864" y="2996952"/>
            <a:ext cx="1221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578356" y="2941163"/>
            <a:ext cx="7601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км</a:t>
            </a:r>
            <a:endParaRPr lang="ru-RU" sz="2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72888" y="3352524"/>
            <a:ext cx="14430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 – 1/2</a:t>
            </a:r>
            <a:endParaRPr lang="ru-RU" sz="2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572793" y="3789040"/>
            <a:ext cx="404321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109" y="3338696"/>
            <a:ext cx="55563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541" y="3317736"/>
            <a:ext cx="55563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Прямая со стрелкой 25"/>
          <p:cNvCxnSpPr/>
          <p:nvPr/>
        </p:nvCxnSpPr>
        <p:spPr>
          <a:xfrm flipH="1">
            <a:off x="611560" y="3789040"/>
            <a:ext cx="273630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335759" y="2535287"/>
            <a:ext cx="10005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км/ч</a:t>
            </a:r>
            <a:endParaRPr lang="ru-RU" sz="2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2439541" y="2996952"/>
            <a:ext cx="81986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" name="Прямоугольник 3071"/>
          <p:cNvSpPr/>
          <p:nvPr/>
        </p:nvSpPr>
        <p:spPr>
          <a:xfrm>
            <a:off x="3542976" y="3687415"/>
            <a:ext cx="74251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км</a:t>
            </a:r>
            <a:endParaRPr lang="ru-RU" sz="24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34" y="3312276"/>
            <a:ext cx="1000125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81" name="Прямая со стрелкой 3080"/>
          <p:cNvCxnSpPr/>
          <p:nvPr/>
        </p:nvCxnSpPr>
        <p:spPr>
          <a:xfrm>
            <a:off x="611560" y="4149080"/>
            <a:ext cx="8004447" cy="0"/>
          </a:xfrm>
          <a:prstGeom prst="straightConnector1">
            <a:avLst/>
          </a:prstGeom>
          <a:ln w="2857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2" name="Прямоугольник 3081"/>
          <p:cNvSpPr/>
          <p:nvPr/>
        </p:nvSpPr>
        <p:spPr>
          <a:xfrm>
            <a:off x="321598" y="5627912"/>
            <a:ext cx="83282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54 километра должны были пройти туристы.</a:t>
            </a:r>
            <a:r>
              <a:rPr lang="ru-RU" sz="2800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57" y="4149080"/>
            <a:ext cx="652303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57" y="4588569"/>
            <a:ext cx="5840413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02" y="5022175"/>
            <a:ext cx="31765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11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21" grpId="0"/>
      <p:bldP spid="27" grpId="0"/>
      <p:bldP spid="3072" grpId="0"/>
      <p:bldP spid="30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41757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7452122" cy="1838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601816"/>
              </p:ext>
            </p:extLst>
          </p:nvPr>
        </p:nvGraphicFramePr>
        <p:xfrm>
          <a:off x="522695" y="2294384"/>
          <a:ext cx="810019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065"/>
                <a:gridCol w="2700065"/>
                <a:gridCol w="270006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ткани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костюмов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 костюм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2946" y="5505610"/>
            <a:ext cx="56351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Ответ: 80 костюмов и 85 костюмов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6" y="2636912"/>
            <a:ext cx="2554287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" y="2988493"/>
            <a:ext cx="246856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07850" y="2696105"/>
            <a:ext cx="191110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?к, на 5к˂</a:t>
            </a:r>
            <a:endParaRPr lang="ru-RU" sz="32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990" y="2988493"/>
            <a:ext cx="95091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2564917"/>
            <a:ext cx="2554287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99573"/>
            <a:ext cx="51879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14" y="4047248"/>
            <a:ext cx="501173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00" y="4479683"/>
            <a:ext cx="6615113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73934" y="4931540"/>
            <a:ext cx="59131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340 : 4 = 85 (к) – из льняной ткани </a:t>
            </a:r>
          </a:p>
        </p:txBody>
      </p:sp>
    </p:spTree>
    <p:extLst>
      <p:ext uri="{BB962C8B-B14F-4D97-AF65-F5344CB8AC3E}">
        <p14:creationId xmlns:p14="http://schemas.microsoft.com/office/powerpoint/2010/main" val="332354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144</Words>
  <Application>Microsoft Office PowerPoint</Application>
  <PresentationFormat>Экран (4:3)</PresentationFormat>
  <Paragraphs>63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Людмила</cp:lastModifiedBy>
  <cp:revision>19</cp:revision>
  <dcterms:modified xsi:type="dcterms:W3CDTF">2020-12-27T20:06:22Z</dcterms:modified>
</cp:coreProperties>
</file>