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9" r:id="rId3"/>
    <p:sldId id="300" r:id="rId4"/>
    <p:sldId id="276" r:id="rId5"/>
    <p:sldId id="264" r:id="rId6"/>
    <p:sldId id="277" r:id="rId7"/>
    <p:sldId id="278" r:id="rId8"/>
    <p:sldId id="301" r:id="rId9"/>
    <p:sldId id="302" r:id="rId10"/>
    <p:sldId id="282" r:id="rId11"/>
    <p:sldId id="281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7" r:id="rId21"/>
    <p:sldId id="303" r:id="rId22"/>
    <p:sldId id="304" r:id="rId23"/>
    <p:sldId id="279" r:id="rId24"/>
    <p:sldId id="291" r:id="rId25"/>
    <p:sldId id="292" r:id="rId26"/>
    <p:sldId id="305" r:id="rId27"/>
    <p:sldId id="311" r:id="rId28"/>
    <p:sldId id="306" r:id="rId29"/>
    <p:sldId id="307" r:id="rId30"/>
    <p:sldId id="293" r:id="rId31"/>
    <p:sldId id="312" r:id="rId32"/>
    <p:sldId id="308" r:id="rId33"/>
    <p:sldId id="309" r:id="rId34"/>
    <p:sldId id="294" r:id="rId35"/>
    <p:sldId id="295" r:id="rId36"/>
    <p:sldId id="310" r:id="rId37"/>
    <p:sldId id="296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4329F9-F8AA-4AA6-B72E-29E8ACB0D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9ABD15-F256-465E-9FC4-1119A3D5F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3761A3-EFCC-4D57-8859-557618082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D7524D-7CA1-44B4-8BD3-60AEC15B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B2A61C-3C65-4F36-9297-D1B9DC889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29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2AF16C-7329-4A87-8555-1058C084D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9997BAB-E7FE-4B31-8609-BF84E3B81B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5519BF-BEC7-47C9-8F20-739FA75C3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3BED8B-1A3E-4FFF-AAC1-DA052F214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2C69A8-5578-466E-9B3D-E9ED05568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32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6AF9A5C-6FD8-465E-AE0E-5533808877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EC93F2-785A-4310-8DC6-D8F0410A1C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C8CA3E-5C2B-4D5A-A159-8BC77E6F7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1BAE42-6631-4921-8747-8F365307C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1983D4-743F-4F84-8221-C7D53A4E7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212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DA66A0-3801-4A4D-9989-CDE17676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B6255E-1000-4CE6-8E1F-01F0EC50B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B5E6C2-AAC6-4EAB-B827-AAC8B17D6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404C7C-FD82-4ED9-AD8F-6A7C0B61B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9563E0-82EF-4D6F-8CAB-0AC743A60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34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A2551-48F7-46B0-8EDC-AC235F4F6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09CB5E-68A7-4381-86BD-21A796A7B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890CC0-D0A4-4C4B-8C51-D0848C40C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2D96F9-A19E-43B7-98DC-A334505AA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C4FC11-0995-4E66-A952-E9FFBE86C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762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C0C461-2887-47B9-B82B-089C8A6F9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3FF9A0-46FF-4CAE-BEFC-A1F1D0993C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B0D2544-CC03-43D3-823B-3B7360C5B5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204BA7-7D34-42E9-BDC2-A37812EFB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5BD53E-E7ED-457E-A3C1-C8B499A24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2E69E9-87DA-42C7-AE77-03C7A2CD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18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B04B7-9EE2-429C-A6AC-429261F1D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2DC008-E7C6-4C1A-B7BD-BF4B0D452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3CC7D3-6AD4-49BA-92B0-962F511A36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3AD6791-5488-4B17-BA20-B3D7F07FF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7A26184-8CF4-41D0-B00E-D5FF6D9DC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D43A7B-B6B2-4D33-B108-0B2714720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96AF940-9449-46FA-BF7D-65D18724D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2683B0C-3676-40BF-9433-3C1138E49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502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545E6-50C3-4BF6-A4F4-499EE897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63EBCCB-10CA-46B5-9636-14D2C5BA8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6D0D6F3-2B95-4D1C-B8FF-35C506731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35B8F4F-421B-43B9-BAAE-BFBC9E145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825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9ED706E-F4D3-4C8B-AEA3-B5F9A29B0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82CD475-77CF-490A-875F-10FDD1651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E99804E-E7B0-4941-9026-68D35B946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84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7120A-1034-4017-9741-7794A1658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DC8D3C-834A-4F36-92E0-4F0BD58F5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B7F96-2534-4E9C-BF1F-B8AFED0F7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0F153C-EF6F-41D1-A1D4-F1A2696F2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731B10-B302-4BC5-9327-BC850130C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0ABDFA-00ED-41D2-8E3D-87430CA91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397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322B7-7A62-44FA-BE22-8338887C7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47E0AD-B0F6-418A-B8CC-789EABE9E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6AACF55-D2BD-425D-9896-26BDFFDAA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ADD896-CC07-44FB-8886-92C10F7F4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3FF893-5B86-4EE7-86E8-492A0D6CC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26DE3A-F70C-4409-A53F-41FD0C4A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01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9072F-5A0D-428D-8C7D-20ED0482F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472757-F282-4783-9CCF-7BE564215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E65E05-325F-4430-9E72-080AE1A9D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AD771-9AE7-40D1-809B-8A2EE20CA54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17CC47-DA5D-4049-A830-68C41065F4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C9F8E1-FB77-4970-9F99-FF2228C09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7180E-BD45-48CA-9CE0-2648E27EE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4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AFAFAF"/>
              </a:clrFrom>
              <a:clrTo>
                <a:srgbClr val="AFAFA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500"/>
                    </a14:imgEffect>
                    <a14:imgEffect>
                      <a14:saturation sat="0"/>
                    </a14:imgEffect>
                    <a14:imgEffect>
                      <a14:brightnessContrast bright="52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0" t="1905" r="1314" b="1524"/>
          <a:stretch/>
        </p:blipFill>
        <p:spPr bwMode="auto">
          <a:xfrm>
            <a:off x="992776" y="130628"/>
            <a:ext cx="10554789" cy="66228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4175" y="443096"/>
            <a:ext cx="11011989" cy="2387600"/>
          </a:xfrm>
        </p:spPr>
        <p:txBody>
          <a:bodyPr>
            <a:normAutofit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занятие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«Ульяновск – город </a:t>
            </a:r>
            <a:b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доблести»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39989" y="3549786"/>
            <a:ext cx="5277395" cy="1655762"/>
          </a:xfrm>
        </p:spPr>
        <p:txBody>
          <a:bodyPr>
            <a:normAutofit/>
          </a:bodyPr>
          <a:lstStyle/>
          <a:p>
            <a:pPr marL="1944000" algn="l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marL="1944000" algn="l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ОГКОУ школы-интерната № 87</a:t>
            </a:r>
          </a:p>
          <a:p>
            <a:pPr marL="1944000" algn="l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Кабелькова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Васильевна</a:t>
            </a:r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08624" y="5613457"/>
            <a:ext cx="19230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Ульяновск, 2021 </a:t>
            </a:r>
          </a:p>
        </p:txBody>
      </p:sp>
    </p:spTree>
    <p:extLst>
      <p:ext uri="{BB962C8B-B14F-4D97-AF65-F5344CB8AC3E}">
        <p14:creationId xmlns:p14="http://schemas.microsoft.com/office/powerpoint/2010/main" val="417683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8A61AB-4B2D-49BF-8549-D5C3411CE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75" y="2362060"/>
            <a:ext cx="10449450" cy="32311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CD1078-A61F-4D14-84B1-35538A8B500A}"/>
              </a:ext>
            </a:extLst>
          </p:cNvPr>
          <p:cNvSpPr txBox="1"/>
          <p:nvPr/>
        </p:nvSpPr>
        <p:spPr>
          <a:xfrm>
            <a:off x="1896270" y="337150"/>
            <a:ext cx="82739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воспитателя.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«Враг захватил часть земли России.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Оттуда стали вывозить (эвакуировать) людей, заводы, фабрики на землю, где не было врага».</a:t>
            </a:r>
          </a:p>
        </p:txBody>
      </p:sp>
    </p:spTree>
    <p:extLst>
      <p:ext uri="{BB962C8B-B14F-4D97-AF65-F5344CB8AC3E}">
        <p14:creationId xmlns:p14="http://schemas.microsoft.com/office/powerpoint/2010/main" val="2709945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B012BA-7D30-47B9-827E-08F3E445B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41" y="1074199"/>
            <a:ext cx="5005107" cy="45453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4C8EEA-3FD9-4044-A64C-5D181FBD36A7}"/>
              </a:ext>
            </a:extLst>
          </p:cNvPr>
          <p:cNvSpPr txBox="1"/>
          <p:nvPr/>
        </p:nvSpPr>
        <p:spPr>
          <a:xfrm>
            <a:off x="4969604" y="704867"/>
            <a:ext cx="601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Ульяновская область в годы войны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836159-BF10-447C-BAE4-2117DE64B6C2}"/>
              </a:ext>
            </a:extLst>
          </p:cNvPr>
          <p:cNvSpPr txBox="1"/>
          <p:nvPr/>
        </p:nvSpPr>
        <p:spPr>
          <a:xfrm>
            <a:off x="5111648" y="2203155"/>
            <a:ext cx="66622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годы войны в области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работало много заводов и фабрик (157 )».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048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D78AEA-C995-4E44-92C4-D41900AD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08" y="83388"/>
            <a:ext cx="6821987" cy="67746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B3A3EE-64AE-429A-A833-0B131F257545}"/>
              </a:ext>
            </a:extLst>
          </p:cNvPr>
          <p:cNvSpPr txBox="1"/>
          <p:nvPr/>
        </p:nvSpPr>
        <p:spPr>
          <a:xfrm>
            <a:off x="6889150" y="83388"/>
            <a:ext cx="541315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Ульяновск привезли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заводов и фабрик.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быстро начали работу.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Делали важную продукцию для фронта: сукно, парашюты, автоматы, грузовики, боеприпасы, приборы авиации».</a:t>
            </a:r>
          </a:p>
        </p:txBody>
      </p:sp>
    </p:spTree>
    <p:extLst>
      <p:ext uri="{BB962C8B-B14F-4D97-AF65-F5344CB8AC3E}">
        <p14:creationId xmlns:p14="http://schemas.microsoft.com/office/powerpoint/2010/main" val="1550923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A5D5BE-98A1-48CB-827D-215B1F319DCD}"/>
              </a:ext>
            </a:extLst>
          </p:cNvPr>
          <p:cNvSpPr txBox="1"/>
          <p:nvPr/>
        </p:nvSpPr>
        <p:spPr>
          <a:xfrm>
            <a:off x="2847703" y="175414"/>
            <a:ext cx="757645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Читают ученики.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«Харьковский завод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Электропускатель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Ульяновске выпускал детали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легендарных «Катюш».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это «Контактор».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295EDB-88A7-4578-B97B-C5BE8D29F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8" y="2489458"/>
            <a:ext cx="7021381" cy="39358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4CEC0F-4267-465D-B330-EEB8D77C2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322" y="3004678"/>
            <a:ext cx="48768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5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BFBAD9-B1F5-4F29-9F00-3B66E194F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8" y="136875"/>
            <a:ext cx="4865030" cy="3292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A8955B-B91E-492F-8E48-DB75FD713458}"/>
              </a:ext>
            </a:extLst>
          </p:cNvPr>
          <p:cNvSpPr txBox="1"/>
          <p:nvPr/>
        </p:nvSpPr>
        <p:spPr>
          <a:xfrm>
            <a:off x="5344357" y="902204"/>
            <a:ext cx="6462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«Московский завод имени Сталина делал в Ульяновске грузовики, снаряды.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строили завод.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это автозавод УАЗ».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348FA3-B664-4220-8BA8-A0A62506A2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637" t="19487"/>
          <a:stretch/>
        </p:blipFill>
        <p:spPr>
          <a:xfrm>
            <a:off x="523782" y="3429000"/>
            <a:ext cx="4565875" cy="31958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209C5D-21A9-4122-84DC-6BAAE4749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698" y="3708540"/>
            <a:ext cx="4053719" cy="269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98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421455-0375-46FD-B3D7-775328D14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61" y="551757"/>
            <a:ext cx="4688230" cy="31519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FD71C4-CCDB-42CE-B971-89944125C4CB}"/>
              </a:ext>
            </a:extLst>
          </p:cNvPr>
          <p:cNvSpPr txBox="1"/>
          <p:nvPr/>
        </p:nvSpPr>
        <p:spPr>
          <a:xfrm>
            <a:off x="5802136" y="668450"/>
            <a:ext cx="4909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годы войны возросла работа патронного завода в Ульяновске, делали пулемёты, боевые патроны и снаряды».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D234FE-6A7F-4078-B5F9-977FBB204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986" y="2853958"/>
            <a:ext cx="4876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63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8C7BD3-186F-47A3-97BB-9BE49F268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519" y="2237173"/>
            <a:ext cx="9595972" cy="32205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B7C2D1-4746-4C32-9F2E-923CAA546D14}"/>
              </a:ext>
            </a:extLst>
          </p:cNvPr>
          <p:cNvSpPr txBox="1"/>
          <p:nvPr/>
        </p:nvSpPr>
        <p:spPr>
          <a:xfrm>
            <a:off x="1431785" y="683349"/>
            <a:ext cx="93284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 Витебска в Ульяновск пребыла фабрика «КИМ».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Запущено швейное производство: шили военное бельё». </a:t>
            </a:r>
          </a:p>
        </p:txBody>
      </p:sp>
    </p:spTree>
    <p:extLst>
      <p:ext uri="{BB962C8B-B14F-4D97-AF65-F5344CB8AC3E}">
        <p14:creationId xmlns:p14="http://schemas.microsoft.com/office/powerpoint/2010/main" val="3982764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15B871-1312-4092-A931-F3EAD7246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55" y="1570446"/>
            <a:ext cx="8072310" cy="51406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5D824C-B0DE-4D4A-A08F-651CF70CDCDB}"/>
              </a:ext>
            </a:extLst>
          </p:cNvPr>
          <p:cNvSpPr txBox="1"/>
          <p:nvPr/>
        </p:nvSpPr>
        <p:spPr>
          <a:xfrm>
            <a:off x="3011749" y="529986"/>
            <a:ext cx="70111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современное время фабрику «КИМ» переименовали в  «Русь».</a:t>
            </a:r>
          </a:p>
        </p:txBody>
      </p:sp>
    </p:spTree>
    <p:extLst>
      <p:ext uri="{BB962C8B-B14F-4D97-AF65-F5344CB8AC3E}">
        <p14:creationId xmlns:p14="http://schemas.microsoft.com/office/powerpoint/2010/main" val="3595575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AF9DDE-064C-4F0D-8BE7-95F3C500D9D4}"/>
              </a:ext>
            </a:extLst>
          </p:cNvPr>
          <p:cNvSpPr txBox="1"/>
          <p:nvPr/>
        </p:nvSpPr>
        <p:spPr>
          <a:xfrm>
            <a:off x="1639410" y="465654"/>
            <a:ext cx="8913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«Киевская швейная фабрика «Горького» прибыла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Ульяновск в начале войны.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Шили мужскую одежду. Сейчас это фабрика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Элегант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21E21E-307F-4AC9-8A6E-0371F3133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751" y="2179791"/>
            <a:ext cx="4762500" cy="31908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80140B-2932-4510-BB4F-4B193C647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276" y="3575897"/>
            <a:ext cx="3925778" cy="260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1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B6666D-B5F4-4871-81F6-A4D1D5A320B2}"/>
              </a:ext>
            </a:extLst>
          </p:cNvPr>
          <p:cNvSpPr txBox="1"/>
          <p:nvPr/>
        </p:nvSpPr>
        <p:spPr>
          <a:xfrm>
            <a:off x="596968" y="999857"/>
            <a:ext cx="7945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Ульяновске в 1976 году стали строить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«Авиастар».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F7FAB3-0F6D-44D6-BD09-F8B24C04F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424" y="872636"/>
            <a:ext cx="8913124" cy="563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02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знания о трудовой истории города в годы войны.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9897" y="1685109"/>
            <a:ext cx="99147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знания учащихся о предприятиях военного времени Ульяновска;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над развитием остаточного слуха, корректировать произношение;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воспитать патриотические чувства учеников через пример трудовых подвигов народа в годы войны;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воспитать благодарность народу за их боевые и трудовые подвиги через сохранение памяти об этом и развитие любви к своему городу; 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полученные во время занятия знания в повседневной жизни и в общении со сверстниками.</a:t>
            </a:r>
          </a:p>
        </p:txBody>
      </p:sp>
    </p:spTree>
    <p:extLst>
      <p:ext uri="{BB962C8B-B14F-4D97-AF65-F5344CB8AC3E}">
        <p14:creationId xmlns:p14="http://schemas.microsoft.com/office/powerpoint/2010/main" val="3100872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618667-D248-461C-983D-70E8DEC4125B}"/>
              </a:ext>
            </a:extLst>
          </p:cNvPr>
          <p:cNvSpPr txBox="1"/>
          <p:nvPr/>
        </p:nvSpPr>
        <p:spPr>
          <a:xfrm>
            <a:off x="2821577" y="1396590"/>
            <a:ext cx="71453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«О каких заводах мы говорили?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Электропускатель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(«Контактор»)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Автозавод («УАЗ»)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Патронный завод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Фабрика «КИМ» («Русь»)</a:t>
            </a:r>
          </a:p>
          <a:p>
            <a:endParaRPr lang="ru-RU" sz="3600" b="1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12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395" y="1828165"/>
            <a:ext cx="6503125" cy="1724932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«Что мы делали?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 со слайдами».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62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9336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Физкультурная минутка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фонетическая ритмика на звуки: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«А» - «О» - «У» - «И»</a:t>
            </a:r>
          </a:p>
        </p:txBody>
      </p:sp>
    </p:spTree>
    <p:extLst>
      <p:ext uri="{BB962C8B-B14F-4D97-AF65-F5344CB8AC3E}">
        <p14:creationId xmlns:p14="http://schemas.microsoft.com/office/powerpoint/2010/main" val="3293756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E2A913C-B095-4004-892D-934F8FCFF67C}"/>
              </a:ext>
            </a:extLst>
          </p:cNvPr>
          <p:cNvGrpSpPr/>
          <p:nvPr/>
        </p:nvGrpSpPr>
        <p:grpSpPr>
          <a:xfrm>
            <a:off x="135172" y="894834"/>
            <a:ext cx="6472207" cy="4557487"/>
            <a:chOff x="2604856" y="736846"/>
            <a:chExt cx="6858000" cy="4563122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12630B0-E121-4F59-9EC5-225466D955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3463"/>
            <a:stretch/>
          </p:blipFill>
          <p:spPr>
            <a:xfrm>
              <a:off x="2604856" y="736846"/>
              <a:ext cx="6858000" cy="4563122"/>
            </a:xfrm>
            <a:prstGeom prst="rect">
              <a:avLst/>
            </a:prstGeom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5EFC5EA5-5E68-4A77-9D57-E3E5EE7FBDF7}"/>
                </a:ext>
              </a:extLst>
            </p:cNvPr>
            <p:cNvSpPr/>
            <p:nvPr/>
          </p:nvSpPr>
          <p:spPr>
            <a:xfrm>
              <a:off x="4216893" y="2583402"/>
              <a:ext cx="3409025" cy="44388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168E89B-6F79-4E55-AEC5-50F2F8096FAD}"/>
              </a:ext>
            </a:extLst>
          </p:cNvPr>
          <p:cNvSpPr txBox="1"/>
          <p:nvPr/>
        </p:nvSpPr>
        <p:spPr>
          <a:xfrm>
            <a:off x="6880194" y="514904"/>
            <a:ext cx="461934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воспитателя.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годы войны людям было тяжело работать.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голодали, уставали, работали по 12 часов.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холодно. Но люди старались, не жалели своего здоровья и жизни, чтобы победить врага.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люди с высоким чувством гражданского долга.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трудовой подвиг»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039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BA70C4-D15C-4309-B5CE-70F31A8AE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55" y="866069"/>
            <a:ext cx="5412418" cy="33429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1280CB-F46B-45F8-B097-1FAFF5829F3B}"/>
              </a:ext>
            </a:extLst>
          </p:cNvPr>
          <p:cNvSpPr txBox="1"/>
          <p:nvPr/>
        </p:nvSpPr>
        <p:spPr>
          <a:xfrm>
            <a:off x="6653674" y="1651360"/>
            <a:ext cx="46912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Читают ученики.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«Президент России Путин В.В. издал Указ, в котором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 Ульяновску звание города трудовой доблести».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6C7FC3-B614-420A-B10B-7158B6878475}"/>
              </a:ext>
            </a:extLst>
          </p:cNvPr>
          <p:cNvSpPr txBox="1"/>
          <p:nvPr/>
        </p:nvSpPr>
        <p:spPr>
          <a:xfrm>
            <a:off x="847055" y="4535893"/>
            <a:ext cx="1049788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трудовой доблести — почётное звание Российской Федерации, установленное федеральным законом от 1 марта 2020 года «в целях увековечения подвига тружеников тыла во время Великой Отечественной войны 1941—1945 годов»; присваивается городам Российской Федерации, жители которых «внесли значительный вклад в достижение Победы в Великой Отечественной войне 1941—1945 годов, обеспечив бесперебойное производство военной и гражданской продукции на промышленных предприятиях, располагавшихся на территории города, и проявив при этом массовый трудовой героизм и самоотверженность»</a:t>
            </a:r>
          </a:p>
        </p:txBody>
      </p:sp>
    </p:spTree>
    <p:extLst>
      <p:ext uri="{BB962C8B-B14F-4D97-AF65-F5344CB8AC3E}">
        <p14:creationId xmlns:p14="http://schemas.microsoft.com/office/powerpoint/2010/main" val="591079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222E2A-DF9A-4D50-B3CF-C7C350342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 contras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0126" y="1566274"/>
            <a:ext cx="4632876" cy="39842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F1AA79-6307-4A4B-AA51-0EAD33C730AD}"/>
              </a:ext>
            </a:extLst>
          </p:cNvPr>
          <p:cNvSpPr txBox="1"/>
          <p:nvPr/>
        </p:nvSpPr>
        <p:spPr>
          <a:xfrm>
            <a:off x="46419" y="328190"/>
            <a:ext cx="12145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пожелаем и пообещаем нашим горожанам в честь этого события?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Напишем это в открытке»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CFB276-CCA6-4306-A82C-EAF8B339FC3D}"/>
              </a:ext>
            </a:extLst>
          </p:cNvPr>
          <p:cNvSpPr txBox="1"/>
          <p:nvPr/>
        </p:nvSpPr>
        <p:spPr>
          <a:xfrm>
            <a:off x="469788" y="1566274"/>
            <a:ext cx="858470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свой родной город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на совесть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Дружить с трудовыми людьми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у них трудиться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много хороших дел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Беречь и умножать богатства города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Украшать наш город новыми садами, парками, скверами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Охранять родную природу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 хранить память о героических боевых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трудовых подвигах нашего народа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искренне благодарны народу за эти подвиги.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Хотим, чтобы наш город гордился нами!</a:t>
            </a:r>
          </a:p>
        </p:txBody>
      </p:sp>
    </p:spTree>
    <p:extLst>
      <p:ext uri="{BB962C8B-B14F-4D97-AF65-F5344CB8AC3E}">
        <p14:creationId xmlns:p14="http://schemas.microsoft.com/office/powerpoint/2010/main" val="26868895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761" y="1965326"/>
            <a:ext cx="10515600" cy="476204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«Возьмите открытки и напишите на них свои пожелания».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Инициативная речь: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трудно. Помогите мне, пожалуйста»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написал»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выполнил»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закончил»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«Проверьте»…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" t="10713" r="4115" b="10132"/>
          <a:stretch/>
        </p:blipFill>
        <p:spPr>
          <a:xfrm>
            <a:off x="5264331" y="287382"/>
            <a:ext cx="2129193" cy="184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93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38" y="195943"/>
            <a:ext cx="10058400" cy="63320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261848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022" y="1906542"/>
            <a:ext cx="5876109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«Что мы делали?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Писали на открытке пожелание городу».</a:t>
            </a:r>
          </a:p>
        </p:txBody>
      </p:sp>
    </p:spTree>
    <p:extLst>
      <p:ext uri="{BB962C8B-B14F-4D97-AF65-F5344CB8AC3E}">
        <p14:creationId xmlns:p14="http://schemas.microsoft.com/office/powerpoint/2010/main" val="2546228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070" y="2429057"/>
            <a:ext cx="9520646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«Нарисуйте продукцию заводов нашего города. Возьмите бумагу».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208" y="352028"/>
            <a:ext cx="2167301" cy="187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3146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9680" y="365759"/>
            <a:ext cx="9144000" cy="117171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8868" y="1747112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«Внимание на экран».</a:t>
            </a:r>
          </a:p>
          <a:p>
            <a:pPr algn="l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слайдов.</a:t>
            </a:r>
          </a:p>
        </p:txBody>
      </p:sp>
    </p:spTree>
    <p:extLst>
      <p:ext uri="{BB962C8B-B14F-4D97-AF65-F5344CB8AC3E}">
        <p14:creationId xmlns:p14="http://schemas.microsoft.com/office/powerpoint/2010/main" val="20399686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A7D9D9-5081-415C-890F-0DA19E272996}"/>
              </a:ext>
            </a:extLst>
          </p:cNvPr>
          <p:cNvSpPr txBox="1"/>
          <p:nvPr/>
        </p:nvSpPr>
        <p:spPr>
          <a:xfrm>
            <a:off x="2431634" y="549335"/>
            <a:ext cx="7634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Нарисуй, что делают на заводах нашего города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1C81FEE-9364-49E8-9A86-F00601D638D9}"/>
              </a:ext>
            </a:extLst>
          </p:cNvPr>
          <p:cNvGrpSpPr/>
          <p:nvPr/>
        </p:nvGrpSpPr>
        <p:grpSpPr>
          <a:xfrm>
            <a:off x="1000217" y="1704513"/>
            <a:ext cx="11271682" cy="461665"/>
            <a:chOff x="804908" y="1704513"/>
            <a:chExt cx="11271682" cy="46166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4EB1651-47EA-4D66-8796-C2F33C03246E}"/>
                </a:ext>
              </a:extLst>
            </p:cNvPr>
            <p:cNvSpPr txBox="1"/>
            <p:nvPr/>
          </p:nvSpPr>
          <p:spPr>
            <a:xfrm>
              <a:off x="804908" y="1704513"/>
              <a:ext cx="26100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Автозавод «УАЗ»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33522DA-DABF-4A42-9F3C-219CB2BD9F6F}"/>
                </a:ext>
              </a:extLst>
            </p:cNvPr>
            <p:cNvSpPr txBox="1"/>
            <p:nvPr/>
          </p:nvSpPr>
          <p:spPr>
            <a:xfrm>
              <a:off x="4838330" y="1704513"/>
              <a:ext cx="3053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Фабрика «Русь»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805901B-2123-4032-ABFE-1F2D488DCF60}"/>
                </a:ext>
              </a:extLst>
            </p:cNvPr>
            <p:cNvSpPr txBox="1"/>
            <p:nvPr/>
          </p:nvSpPr>
          <p:spPr>
            <a:xfrm>
              <a:off x="9315635" y="1704513"/>
              <a:ext cx="27609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Завод «Авиастар»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6AFF7D4-8F37-456A-A4DE-315DA2DF66F0}"/>
              </a:ext>
            </a:extLst>
          </p:cNvPr>
          <p:cNvSpPr txBox="1"/>
          <p:nvPr/>
        </p:nvSpPr>
        <p:spPr>
          <a:xfrm>
            <a:off x="1327223" y="2257533"/>
            <a:ext cx="195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082370-3A77-4D2A-BFBE-58267C1A633B}"/>
              </a:ext>
            </a:extLst>
          </p:cNvPr>
          <p:cNvSpPr txBox="1"/>
          <p:nvPr/>
        </p:nvSpPr>
        <p:spPr>
          <a:xfrm>
            <a:off x="5390252" y="2257533"/>
            <a:ext cx="195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7FEAB8-59E4-429A-A942-DE0496E82027}"/>
              </a:ext>
            </a:extLst>
          </p:cNvPr>
          <p:cNvSpPr txBox="1"/>
          <p:nvPr/>
        </p:nvSpPr>
        <p:spPr>
          <a:xfrm>
            <a:off x="9913410" y="2264910"/>
            <a:ext cx="195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2513" y="3892731"/>
            <a:ext cx="9932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Инициативная речь.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трудно. Помогите мне, пожалуйста»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написал»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выполнил»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закончил»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«Проверьте»…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387472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713" y="163387"/>
            <a:ext cx="8992140" cy="653785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33502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4748" y="1475468"/>
            <a:ext cx="7561217" cy="318797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«Что мы делали?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Рисовали продукцию заводов города Ульяновска».</a:t>
            </a:r>
          </a:p>
        </p:txBody>
      </p:sp>
    </p:spTree>
    <p:extLst>
      <p:ext uri="{BB962C8B-B14F-4D97-AF65-F5344CB8AC3E}">
        <p14:creationId xmlns:p14="http://schemas.microsoft.com/office/powerpoint/2010/main" val="1285414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829" y="365125"/>
            <a:ext cx="10515600" cy="547397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«Итак, сегодня на занятии была тема: «Ульяновск – город трудовой доблести».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вместе: «мы любим свою Родину, свой город. Мы будем достойными гражданами своей страны».</a:t>
            </a:r>
          </a:p>
        </p:txBody>
      </p:sp>
    </p:spTree>
    <p:extLst>
      <p:ext uri="{BB962C8B-B14F-4D97-AF65-F5344CB8AC3E}">
        <p14:creationId xmlns:p14="http://schemas.microsoft.com/office/powerpoint/2010/main" val="2839597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82CDA-B2AD-4E54-A004-252CC202B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981" y="126706"/>
            <a:ext cx="9116627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понравилось занятие?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FA5411-1343-4587-AC11-6EA67B13E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827" y="1534947"/>
            <a:ext cx="5188721" cy="502121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45EB83-9DA5-4E3B-9684-0F10B9F20241}"/>
              </a:ext>
            </a:extLst>
          </p:cNvPr>
          <p:cNvSpPr/>
          <p:nvPr/>
        </p:nvSpPr>
        <p:spPr>
          <a:xfrm>
            <a:off x="8398276" y="6391922"/>
            <a:ext cx="506027" cy="159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8332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CB3E89-7782-46F5-BB62-B2D963C7E90D}"/>
              </a:ext>
            </a:extLst>
          </p:cNvPr>
          <p:cNvSpPr txBox="1"/>
          <p:nvPr/>
        </p:nvSpPr>
        <p:spPr>
          <a:xfrm>
            <a:off x="2003763" y="470516"/>
            <a:ext cx="854031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понравилось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Смотреть слайды?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Писать пожелания?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FCE655-03F2-4D2C-9817-5CB90D739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927" y="1929807"/>
            <a:ext cx="4692588" cy="46925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95465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760" y="287382"/>
            <a:ext cx="10515600" cy="455893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«Спросите меня, как вы занимались?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Говорили правильно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Отвечали верно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внимательными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активными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Занятие окончено».</a:t>
            </a:r>
          </a:p>
        </p:txBody>
      </p:sp>
    </p:spTree>
    <p:extLst>
      <p:ext uri="{BB962C8B-B14F-4D97-AF65-F5344CB8AC3E}">
        <p14:creationId xmlns:p14="http://schemas.microsoft.com/office/powerpoint/2010/main" val="27454604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BE5D2C-04DF-423E-B901-12985E7D7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810" y="35717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F634E4-5615-4CC4-93A1-DF08C6B06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89" y="1834350"/>
            <a:ext cx="5711822" cy="479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76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9" y="417687"/>
            <a:ext cx="4516971" cy="300830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25850C-A69A-4608-889B-08282875F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539" y="417687"/>
            <a:ext cx="4516971" cy="30113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E8DCC7-A5B2-4651-BBD3-10B23C640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167" y="3648615"/>
            <a:ext cx="4737716" cy="3142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73B44F-843F-4C9C-8DAD-5F5153543C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117" y="3648615"/>
            <a:ext cx="4577259" cy="311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7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889" y="4582810"/>
            <a:ext cx="3749684" cy="21751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74" y="4317033"/>
            <a:ext cx="3638738" cy="241634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19" y="1079921"/>
            <a:ext cx="3703854" cy="299251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427" y="1131382"/>
            <a:ext cx="3610428" cy="27078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425" y="2765926"/>
            <a:ext cx="3299448" cy="247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05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DC1140-2A0F-4D12-87D8-FB069AEC9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108" y="461639"/>
            <a:ext cx="5309805" cy="35380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A77EA1-0C75-4582-9FA8-A15D1AB113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521" r="356"/>
          <a:stretch/>
        </p:blipFill>
        <p:spPr>
          <a:xfrm>
            <a:off x="597138" y="461639"/>
            <a:ext cx="5498862" cy="36620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D284EE-59C2-40AD-AD42-AD3E94EB5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1080" y="3577701"/>
            <a:ext cx="4104783" cy="307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23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2CEB5-763F-477B-98A1-6D069A26B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3897" y="1463358"/>
            <a:ext cx="6067485" cy="237712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«О чём будет занятие?»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учеников. </a:t>
            </a:r>
          </a:p>
        </p:txBody>
      </p:sp>
    </p:spTree>
    <p:extLst>
      <p:ext uri="{BB962C8B-B14F-4D97-AF65-F5344CB8AC3E}">
        <p14:creationId xmlns:p14="http://schemas.microsoft.com/office/powerpoint/2010/main" val="1359168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3937" y="1161959"/>
            <a:ext cx="7913915" cy="305734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«Читаем вместе.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внеклассного занятия: «Ульяновск – город трудовой доблести».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90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503" y="1005840"/>
            <a:ext cx="7495903" cy="359228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«Работаем по плану.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работать со слайдами;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писать пожелания на открытке;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рисовать продукцию заводов Ульяновска».</a:t>
            </a:r>
          </a:p>
        </p:txBody>
      </p:sp>
    </p:spTree>
    <p:extLst>
      <p:ext uri="{BB962C8B-B14F-4D97-AF65-F5344CB8AC3E}">
        <p14:creationId xmlns:p14="http://schemas.microsoft.com/office/powerpoint/2010/main" val="10489215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953</Words>
  <Application>Microsoft Office PowerPoint</Application>
  <PresentationFormat>Широкоэкранный</PresentationFormat>
  <Paragraphs>90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Light</vt:lpstr>
      <vt:lpstr>Times New Roman</vt:lpstr>
      <vt:lpstr>Wingdings</vt:lpstr>
      <vt:lpstr>Тема Office</vt:lpstr>
      <vt:lpstr>Внеклассное занятие «Ульяновск – город  трудовой доблести»</vt:lpstr>
      <vt:lpstr>ЦЕЛЬ: дать знания о трудовой истории города в годы войны.</vt:lpstr>
      <vt:lpstr>ОРГАНИЗАЦИОННЫЙ МОМЕНТ</vt:lpstr>
      <vt:lpstr>Презентация PowerPoint</vt:lpstr>
      <vt:lpstr>Презентация PowerPoint</vt:lpstr>
      <vt:lpstr>Презентация PowerPoint</vt:lpstr>
      <vt:lpstr>Воспитатель: «О чём будет занятие?»  Ответы учеников. </vt:lpstr>
      <vt:lpstr>Воспитатель: «Читаем вместе. Тема внеклассного занятия: «Ульяновск – город трудовой доблести».  </vt:lpstr>
      <vt:lpstr>Воспитатель: «Работаем по плану. Будем:  1. работать со слайдами; 2. писать пожелания на открытке; 3. рисовать продукцию заводов Ульяновска».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Воспитатель: «Что мы делали?  Работали со слайдами». </vt:lpstr>
      <vt:lpstr>Физкультурная минутка  фонетическая ритмика на звуки:  «А» - «О» - «У» - «И»</vt:lpstr>
      <vt:lpstr>Презентация PowerPoint</vt:lpstr>
      <vt:lpstr>Презентация PowerPoint</vt:lpstr>
      <vt:lpstr>Презентация PowerPoint</vt:lpstr>
      <vt:lpstr>Задание: «Возьмите открытки и напишите на них свои пожелания».  Инициативная речь: «Мне трудно. Помогите мне, пожалуйста» «Я написал» «Я выполнил» «Я закончил» «Проверьте»…  Индивидуальная работа.  </vt:lpstr>
      <vt:lpstr>Презентация PowerPoint</vt:lpstr>
      <vt:lpstr>Воспитатель: «Что мы делали?  Писали на открытке пожелание городу».</vt:lpstr>
      <vt:lpstr>Задание:  «Нарисуйте продукцию заводов нашего города. Возьмите бумагу».</vt:lpstr>
      <vt:lpstr>Презентация PowerPoint</vt:lpstr>
      <vt:lpstr>Презентация PowerPoint</vt:lpstr>
      <vt:lpstr>Воспитатель: «Что мы делали? Рисовали продукцию заводов города Ульяновска».</vt:lpstr>
      <vt:lpstr>Воспитатель:  «Итак, сегодня на занятии была тема: «Ульяновск – город трудовой доблести». Читаем вместе: «мы любим свою Родину, свой город. Мы будем достойными гражданами своей страны».</vt:lpstr>
      <vt:lpstr>Рефлексия  Вам понравилось занятие?</vt:lpstr>
      <vt:lpstr>Презентация PowerPoint</vt:lpstr>
      <vt:lpstr>Воспитатель: «Спросите меня, как вы занимались? Говорили правильно Отвечали верно Были внимательными Были активными Молодцы! Занятие окончено».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Домик</dc:creator>
  <cp:lastModifiedBy>Домик</cp:lastModifiedBy>
  <cp:revision>80</cp:revision>
  <dcterms:created xsi:type="dcterms:W3CDTF">2020-09-18T06:13:42Z</dcterms:created>
  <dcterms:modified xsi:type="dcterms:W3CDTF">2021-02-09T07:40:20Z</dcterms:modified>
</cp:coreProperties>
</file>