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1"/>
  </p:sldMasterIdLst>
  <p:notesMasterIdLst>
    <p:notesMasterId r:id="rId12"/>
  </p:notesMasterIdLst>
  <p:sldIdLst>
    <p:sldId id="257" r:id="rId2"/>
    <p:sldId id="265" r:id="rId3"/>
    <p:sldId id="259" r:id="rId4"/>
    <p:sldId id="258" r:id="rId5"/>
    <p:sldId id="260" r:id="rId6"/>
    <p:sldId id="264" r:id="rId7"/>
    <p:sldId id="266" r:id="rId8"/>
    <p:sldId id="263" r:id="rId9"/>
    <p:sldId id="267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38" autoAdjust="0"/>
    <p:restoredTop sz="94660"/>
  </p:normalViewPr>
  <p:slideViewPr>
    <p:cSldViewPr snapToGrid="0">
      <p:cViewPr varScale="1">
        <p:scale>
          <a:sx n="73" d="100"/>
          <a:sy n="73" d="100"/>
        </p:scale>
        <p:origin x="2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опроса учеников 5-9 классов МАОУ «Шихабыловская ООШ»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опроса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BD-45CB-8F26-620C3881507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58-4CE9-A69E-2E0F7646C051}"/>
              </c:ext>
            </c:extLst>
          </c:dPt>
          <c:dLbls>
            <c:delete val="1"/>
          </c:dLbls>
          <c:cat>
            <c:strRef>
              <c:f>Лист1!$A$2:$A$5</c:f>
              <c:strCache>
                <c:ptCount val="2"/>
                <c:pt idx="0">
                  <c:v>Плюсы</c:v>
                </c:pt>
                <c:pt idx="1">
                  <c:v>Минусы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2"/>
                <c:pt idx="0">
                  <c:v>0.83</c:v>
                </c:pt>
                <c:pt idx="1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BD-45CB-8F26-620C3881507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4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0.50124</cdr:x>
      <cdr:y>0.62041</cdr:y>
    </cdr:from>
    <cdr:to>
      <cdr:x>0.61935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13300" y="2638226"/>
          <a:ext cx="1134187" cy="1614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83%</a:t>
          </a:r>
          <a:endParaRPr lang="ru-RU" sz="2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86FC7-360F-4DE1-A2C6-95F46D0DD53B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F3E20-73EB-4D63-A7FB-28302E8F0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1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F3E20-73EB-4D63-A7FB-28302E8F0D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10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3469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910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94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5941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274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238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370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459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961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89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913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707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76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389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23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54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09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047A1A6-1EC5-4AB5-B577-38D190345C1F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024A57-9761-4FAE-94A3-8FA5514B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away.php?to=http://elibrary.ru&amp;cc_key=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025745" cy="6788417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0930" y="1059249"/>
            <a:ext cx="6864016" cy="26185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работы: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обучение,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положительные и отрицательные стороны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8361" y="0"/>
            <a:ext cx="9979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образовательное учреждение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Шихабыловская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ООШ»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16860" y="59346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Работу выполнила ученица 8 класса: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Сабакаева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Александрова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К.С.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0748" y="6419085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61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819" y="2063396"/>
            <a:ext cx="10396882" cy="115196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2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5938" y="1139947"/>
            <a:ext cx="3854008" cy="18703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«Дистанционное обучение у нас внедряется, внедряется широко, всё шире и шире … Нам необходимо сделать это образование доступным, развивать современные технологии»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603" y="1767254"/>
            <a:ext cx="6482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Дистанционное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— взаимодействие учителя и учащихся между собой на расстоянии, отражающее все присущие учебному процессу компоненты  и реализуемое специфичными средствами Интернет-технологий или другими средствами, предусматривающими интерактивность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942" y="3663517"/>
            <a:ext cx="2165355" cy="13364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21917" y="3152248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В.В. Путин)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27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6715" y="884278"/>
            <a:ext cx="9692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и проанализировать  положительные и отрицательные стороны дистанционного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472" y="1700795"/>
            <a:ext cx="10720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009" y="3139548"/>
            <a:ext cx="11790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7009" y="3585823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связи со сложившейся эпидемиологической обстановкой, связанной с распространением с новой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инфекцией многим регионам пришлось отправить школы на дистанционное обучение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6374" y="1707156"/>
            <a:ext cx="83092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-провести опрос среди обучающихся 5-9 классов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-рассмотреть положительные и отрицательные стороны дистанционного обучения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10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73793" y="4813995"/>
            <a:ext cx="6535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обучение - хорошо это и плохо? Рассмотрим основные плюсы и минусы данного вида обучения.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74425" y="937764"/>
            <a:ext cx="86893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исследования: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5-9 классов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 исследования: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Шихабыловская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исследования: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навыки работы с компьютером и умение обучаться дистанционно помогут обучающимся в дальнейшей социализации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изученности проблемы: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– сравнительно новое явление в сфере образования. Однако, интерес к новой форме обучения стремительно растет во всем мире, следствием чего является большое количество исследований. </a:t>
            </a:r>
          </a:p>
        </p:txBody>
      </p:sp>
    </p:spTree>
    <p:extLst>
      <p:ext uri="{BB962C8B-B14F-4D97-AF65-F5344CB8AC3E}">
        <p14:creationId xmlns:p14="http://schemas.microsoft.com/office/powerpoint/2010/main" val="182877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050930" y="1059249"/>
            <a:ext cx="6864016" cy="26185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14084" y="60405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6894" y="6541631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4799" y="2445226"/>
            <a:ext cx="118872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Мобильность;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Технологичность;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равноправие;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дежурств в школе;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Обучение, не выходя из дома;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свободного времени;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результаты обучения.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062" y="413625"/>
            <a:ext cx="1753849" cy="17538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99925" y="1290549"/>
            <a:ext cx="64712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Дистанционного обучения: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32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050930" y="1059249"/>
            <a:ext cx="6864016" cy="26185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14084" y="60405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6894" y="6541631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2730" y="2738645"/>
            <a:ext cx="118692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реального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между обучающимися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наличия целого ряда индивидуально-психологических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постоянного доступа к источникам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постоянный контроль над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физического взаимодействия учитель-ученик;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семье несколько учеников - необходимо иметь определенное количество ноутбуков, гаджетов;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практических занятий;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Перенасыщенность времени работы с компьютерной техникой.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66"/>
            <a:ext cx="1547307" cy="130661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04765" y="1043396"/>
            <a:ext cx="64712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Дистанционного обучения: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29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95331533"/>
              </p:ext>
            </p:extLst>
          </p:nvPr>
        </p:nvGraphicFramePr>
        <p:xfrm>
          <a:off x="1126199" y="1185629"/>
          <a:ext cx="9602788" cy="425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178670" y="2540977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17%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050930" y="1059249"/>
            <a:ext cx="6864016" cy="26185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14084" y="60405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6894" y="6541631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3075" y="674935"/>
            <a:ext cx="10919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обучение сегодня только развивается, ищет свои формы и методы. Но уже сегодня трудно переоценить тот вклад, который может сделать данное направление работы в деле развития единого информационного пространства.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78651" y="4578915"/>
            <a:ext cx="3489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«Никакие технологии не могут заменить хорошего педагога»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Путин)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0332" y="2476342"/>
            <a:ext cx="10688168" cy="1881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 данной работы позволяют сделать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следующие выводы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рассмотрели и проанализировали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и отрицательные стороны дистанционного обучения;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провели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опрос среди обучающихся 5-9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анализировали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ответы на опрос и зафиксировали информацию, сделали вывод, что для детей дистанционное образование имеет больше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плюсов,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минусов.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5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литературы: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Абдуллаев С. Г. Оценка эффективности системы дистанционного обучения  // Телекоммуникации и информатизация образования. – 2017. - № 3 - С. 85-92.</a:t>
            </a:r>
          </a:p>
          <a:p>
            <a:pPr lvl="0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Ольнев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Использование новых технологий в дистанционном обучении // Актуальные проблемы современной науки. – 2015. - № 1 - С.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Чошанов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А. Обучающие системы дистанционного образования // Школьные технологии. – 2011. - № 4 - С. 81-88.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библиотка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elibrary.ru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67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1629</TotalTime>
  <Words>534</Words>
  <Application>Microsoft Office PowerPoint</Application>
  <PresentationFormat>Широкоэкранный</PresentationFormat>
  <Paragraphs>73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Impact</vt:lpstr>
      <vt:lpstr>Times New Roman</vt:lpstr>
      <vt:lpstr>Wingdings</vt:lpstr>
      <vt:lpstr>Главное мероприятие</vt:lpstr>
      <vt:lpstr>Презентация PowerPoint</vt:lpstr>
      <vt:lpstr>«Дистанционное обучение у нас внедряется, внедряется широко, всё шире и шире … Нам необходимо сделать это образование доступным, развивать современные технологии»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использованной литературы: </vt:lpstr>
      <vt:lpstr>Спасибо за внимание!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работы: Дистанционное обучение  Сабакаева Александра Александровна, 8 класс  Руководитель: Александрова Кристина Сергеевна </dc:title>
  <dc:creator>inf212k</dc:creator>
  <cp:lastModifiedBy>Ystroistvo1</cp:lastModifiedBy>
  <cp:revision>46</cp:revision>
  <dcterms:created xsi:type="dcterms:W3CDTF">2020-12-07T08:30:46Z</dcterms:created>
  <dcterms:modified xsi:type="dcterms:W3CDTF">2021-12-29T18:04:39Z</dcterms:modified>
</cp:coreProperties>
</file>