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12" r:id="rId1"/>
  </p:sldMasterIdLst>
  <p:notesMasterIdLst>
    <p:notesMasterId r:id="rId19"/>
  </p:notes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AF5C66-3557-4D4E-A154-17F3242187E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E77D2E-C71E-452B-8639-DB16B5BCC77F}">
      <dgm:prSet custT="1"/>
      <dgm:spPr/>
      <dgm:t>
        <a:bodyPr/>
        <a:lstStyle/>
        <a:p>
          <a:pPr algn="ctr" rtl="0"/>
          <a:r>
            <a:rPr lang="ru-RU" sz="1600" b="1" dirty="0" smtClean="0"/>
            <a:t>Цель: </a:t>
          </a:r>
          <a:r>
            <a:rPr lang="ru-RU" sz="1600" dirty="0" smtClean="0"/>
            <a:t>рассказать о затруднениях при подготовке обучающихся к ВПР и путях их решения.</a:t>
          </a:r>
          <a:endParaRPr lang="ru-RU" sz="1600" dirty="0"/>
        </a:p>
      </dgm:t>
    </dgm:pt>
    <dgm:pt modelId="{4506A258-18E4-45EA-B705-1F1CC9BB4F25}" type="parTrans" cxnId="{1D4ECC59-0237-4B9F-B883-D0F1CCF11249}">
      <dgm:prSet/>
      <dgm:spPr/>
      <dgm:t>
        <a:bodyPr/>
        <a:lstStyle/>
        <a:p>
          <a:endParaRPr lang="ru-RU"/>
        </a:p>
      </dgm:t>
    </dgm:pt>
    <dgm:pt modelId="{E4207213-E80F-47CF-BBD2-8B03618C96CF}" type="sibTrans" cxnId="{1D4ECC59-0237-4B9F-B883-D0F1CCF11249}">
      <dgm:prSet/>
      <dgm:spPr/>
      <dgm:t>
        <a:bodyPr/>
        <a:lstStyle/>
        <a:p>
          <a:endParaRPr lang="ru-RU"/>
        </a:p>
      </dgm:t>
    </dgm:pt>
    <dgm:pt modelId="{8B47C8D7-86CA-4227-81FC-35F878C3B8A2}">
      <dgm:prSet custT="1"/>
      <dgm:spPr/>
      <dgm:t>
        <a:bodyPr/>
        <a:lstStyle/>
        <a:p>
          <a:pPr algn="ctr" rtl="0"/>
          <a:r>
            <a:rPr lang="ru-RU" sz="1600" dirty="0" smtClean="0"/>
            <a:t>ВПР в 4 классах пишется по трем предметам: русский язык, математика и окружающий мир.</a:t>
          </a:r>
          <a:endParaRPr lang="ru-RU" sz="1600" dirty="0"/>
        </a:p>
      </dgm:t>
    </dgm:pt>
    <dgm:pt modelId="{69F4DBAD-D4B5-43BF-BE9D-024FD3DBB5C7}" type="parTrans" cxnId="{6E9126E0-4C45-47EC-96BE-B33EE8174C87}">
      <dgm:prSet/>
      <dgm:spPr/>
      <dgm:t>
        <a:bodyPr/>
        <a:lstStyle/>
        <a:p>
          <a:endParaRPr lang="ru-RU"/>
        </a:p>
      </dgm:t>
    </dgm:pt>
    <dgm:pt modelId="{7E1107FC-B747-4BE8-A509-95DFB12AD56C}" type="sibTrans" cxnId="{6E9126E0-4C45-47EC-96BE-B33EE8174C87}">
      <dgm:prSet/>
      <dgm:spPr/>
      <dgm:t>
        <a:bodyPr/>
        <a:lstStyle/>
        <a:p>
          <a:endParaRPr lang="ru-RU"/>
        </a:p>
      </dgm:t>
    </dgm:pt>
    <dgm:pt modelId="{E9608A6F-416B-4CF3-A9E8-D96BE39373C7}">
      <dgm:prSet custT="1"/>
      <dgm:spPr/>
      <dgm:t>
        <a:bodyPr/>
        <a:lstStyle/>
        <a:p>
          <a:pPr algn="ctr" rtl="0"/>
          <a:r>
            <a:rPr lang="ru-RU" sz="2000" dirty="0" err="1" smtClean="0"/>
            <a:t>Рособрнадзор</a:t>
          </a:r>
          <a:r>
            <a:rPr lang="ru-RU" sz="2000" dirty="0" smtClean="0"/>
            <a:t> сообщает:</a:t>
          </a:r>
          <a:endParaRPr lang="ru-RU" sz="2000" dirty="0"/>
        </a:p>
      </dgm:t>
    </dgm:pt>
    <dgm:pt modelId="{E828D9C0-AC5D-4EC1-8EE4-F9D5D44E2BD3}" type="parTrans" cxnId="{FC5903FF-4E4F-4AB0-AAD0-3028492D108A}">
      <dgm:prSet/>
      <dgm:spPr/>
      <dgm:t>
        <a:bodyPr/>
        <a:lstStyle/>
        <a:p>
          <a:endParaRPr lang="ru-RU"/>
        </a:p>
      </dgm:t>
    </dgm:pt>
    <dgm:pt modelId="{A05249EB-A8DF-4D06-993F-23CBA5F1B720}" type="sibTrans" cxnId="{FC5903FF-4E4F-4AB0-AAD0-3028492D108A}">
      <dgm:prSet/>
      <dgm:spPr/>
      <dgm:t>
        <a:bodyPr/>
        <a:lstStyle/>
        <a:p>
          <a:endParaRPr lang="ru-RU"/>
        </a:p>
      </dgm:t>
    </dgm:pt>
    <dgm:pt modelId="{4B4FD5A5-F4A0-4974-9C14-75520B381C67}">
      <dgm:prSet custT="1"/>
      <dgm:spPr/>
      <dgm:t>
        <a:bodyPr/>
        <a:lstStyle/>
        <a:p>
          <a:pPr algn="ctr" rtl="0"/>
          <a:r>
            <a:rPr lang="ru-RU" sz="1400" dirty="0" smtClean="0"/>
            <a:t>ВПР — это диагностические работы для оценки индивидуальных достижений обучающихся;</a:t>
          </a:r>
          <a:endParaRPr lang="ru-RU" sz="1400" dirty="0"/>
        </a:p>
      </dgm:t>
    </dgm:pt>
    <dgm:pt modelId="{2F9C1F77-85CB-4370-9C1E-67FB49DFCB2B}" type="parTrans" cxnId="{96A54D45-1032-4702-B5CE-825CE2C3D559}">
      <dgm:prSet/>
      <dgm:spPr/>
      <dgm:t>
        <a:bodyPr/>
        <a:lstStyle/>
        <a:p>
          <a:endParaRPr lang="ru-RU"/>
        </a:p>
      </dgm:t>
    </dgm:pt>
    <dgm:pt modelId="{533C70CF-3DDC-40FA-9BA7-E199085AC9B4}" type="sibTrans" cxnId="{96A54D45-1032-4702-B5CE-825CE2C3D559}">
      <dgm:prSet/>
      <dgm:spPr/>
      <dgm:t>
        <a:bodyPr/>
        <a:lstStyle/>
        <a:p>
          <a:endParaRPr lang="ru-RU"/>
        </a:p>
      </dgm:t>
    </dgm:pt>
    <dgm:pt modelId="{36C250B4-61A0-49CB-82C5-C63E35D84A8A}">
      <dgm:prSet custT="1"/>
      <dgm:spPr/>
      <dgm:t>
        <a:bodyPr/>
        <a:lstStyle/>
        <a:p>
          <a:pPr algn="ctr" rtl="0"/>
          <a:r>
            <a:rPr lang="ru-RU" sz="1800" dirty="0" smtClean="0"/>
            <a:t>ВПР не являются государственной итоговой аттестацией;</a:t>
          </a:r>
          <a:endParaRPr lang="ru-RU" sz="1800" dirty="0"/>
        </a:p>
      </dgm:t>
    </dgm:pt>
    <dgm:pt modelId="{35A0394B-A842-437A-A4D1-07B133E4B33E}" type="parTrans" cxnId="{859647D4-F0B3-475D-B23B-2CD186842D22}">
      <dgm:prSet/>
      <dgm:spPr/>
      <dgm:t>
        <a:bodyPr/>
        <a:lstStyle/>
        <a:p>
          <a:endParaRPr lang="ru-RU"/>
        </a:p>
      </dgm:t>
    </dgm:pt>
    <dgm:pt modelId="{F45C659E-67DB-49AC-93A5-AC38257FAF81}" type="sibTrans" cxnId="{859647D4-F0B3-475D-B23B-2CD186842D22}">
      <dgm:prSet/>
      <dgm:spPr/>
      <dgm:t>
        <a:bodyPr/>
        <a:lstStyle/>
        <a:p>
          <a:endParaRPr lang="ru-RU"/>
        </a:p>
      </dgm:t>
    </dgm:pt>
    <dgm:pt modelId="{BB748020-4CF2-4354-A029-F84BE7D8D706}">
      <dgm:prSet custT="1"/>
      <dgm:spPr/>
      <dgm:t>
        <a:bodyPr/>
        <a:lstStyle/>
        <a:p>
          <a:pPr algn="ctr" rtl="0"/>
          <a:r>
            <a:rPr lang="ru-RU" sz="1400" dirty="0" smtClean="0"/>
            <a:t>ВПР проводятся с использованием единых вариантов заданий для всей Российской Федерации, разрабатываемых на федеральном уровне в строгом соответствии с ФГОС.</a:t>
          </a:r>
          <a:endParaRPr lang="ru-RU" sz="1400" dirty="0"/>
        </a:p>
      </dgm:t>
    </dgm:pt>
    <dgm:pt modelId="{04672971-3E3D-4313-9A7B-C942DC784339}" type="parTrans" cxnId="{292BC7E5-D475-4F19-8D36-60D60B15B6C4}">
      <dgm:prSet/>
      <dgm:spPr/>
      <dgm:t>
        <a:bodyPr/>
        <a:lstStyle/>
        <a:p>
          <a:endParaRPr lang="ru-RU"/>
        </a:p>
      </dgm:t>
    </dgm:pt>
    <dgm:pt modelId="{BBFAD4CF-9DBC-46D6-B76A-8C444B8B5D4D}" type="sibTrans" cxnId="{292BC7E5-D475-4F19-8D36-60D60B15B6C4}">
      <dgm:prSet/>
      <dgm:spPr/>
      <dgm:t>
        <a:bodyPr/>
        <a:lstStyle/>
        <a:p>
          <a:endParaRPr lang="ru-RU"/>
        </a:p>
      </dgm:t>
    </dgm:pt>
    <dgm:pt modelId="{BB7D3032-0B83-4FED-AF98-878C7820D0B8}" type="pres">
      <dgm:prSet presAssocID="{07AF5C66-3557-4D4E-A154-17F3242187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DF3303-5754-4E9B-B5C7-E6FB9E026682}" type="pres">
      <dgm:prSet presAssocID="{35E77D2E-C71E-452B-8639-DB16B5BCC77F}" presName="parentText" presStyleLbl="node1" presStyleIdx="0" presStyleCnt="6" custScaleY="213555" custLinFactY="-14705" custLinFactNeighborX="87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ABC624-0CAE-4103-8273-B7D222FF7190}" type="pres">
      <dgm:prSet presAssocID="{E4207213-E80F-47CF-BBD2-8B03618C96CF}" presName="spacer" presStyleCnt="0"/>
      <dgm:spPr/>
    </dgm:pt>
    <dgm:pt modelId="{F17B6DBC-E9CB-493A-928B-6860916BBB18}" type="pres">
      <dgm:prSet presAssocID="{8B47C8D7-86CA-4227-81FC-35F878C3B8A2}" presName="parentText" presStyleLbl="node1" presStyleIdx="1" presStyleCnt="6" custScaleY="141239" custLinFactY="-25845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FAFED9-ADFE-422E-832C-EDE0FA26FFCA}" type="pres">
      <dgm:prSet presAssocID="{7E1107FC-B747-4BE8-A509-95DFB12AD56C}" presName="spacer" presStyleCnt="0"/>
      <dgm:spPr/>
    </dgm:pt>
    <dgm:pt modelId="{D46E96AC-ECD1-4E4B-A97D-7C7FF15A879D}" type="pres">
      <dgm:prSet presAssocID="{E9608A6F-416B-4CF3-A9E8-D96BE39373C7}" presName="parentText" presStyleLbl="node1" presStyleIdx="2" presStyleCnt="6" custScaleY="152559" custLinFactY="-3698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766EA2-09C8-4CF9-8284-4F9E5EF3870E}" type="pres">
      <dgm:prSet presAssocID="{A05249EB-A8DF-4D06-993F-23CBA5F1B720}" presName="spacer" presStyleCnt="0"/>
      <dgm:spPr/>
    </dgm:pt>
    <dgm:pt modelId="{5A97BDE0-6850-4F3E-95BB-974E65DD040B}" type="pres">
      <dgm:prSet presAssocID="{4B4FD5A5-F4A0-4974-9C14-75520B381C67}" presName="parentText" presStyleLbl="node1" presStyleIdx="3" presStyleCnt="6" custScaleY="175199" custLinFactY="-4812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B00FFC-968C-4464-A719-F7AC7C88F79E}" type="pres">
      <dgm:prSet presAssocID="{533C70CF-3DDC-40FA-9BA7-E199085AC9B4}" presName="spacer" presStyleCnt="0"/>
      <dgm:spPr/>
    </dgm:pt>
    <dgm:pt modelId="{F0694901-392F-489A-9AFD-FB4FD3BE20E7}" type="pres">
      <dgm:prSet presAssocID="{36C250B4-61A0-49CB-82C5-C63E35D84A8A}" presName="parentText" presStyleLbl="node1" presStyleIdx="4" presStyleCnt="6" custScaleY="153642" custLinFactY="-6116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4ECD7C-7442-4DD7-9C18-D60BFB472CEC}" type="pres">
      <dgm:prSet presAssocID="{F45C659E-67DB-49AC-93A5-AC38257FAF81}" presName="spacer" presStyleCnt="0"/>
      <dgm:spPr/>
    </dgm:pt>
    <dgm:pt modelId="{2C7F75EC-61C3-44B8-8435-F37E47569B63}" type="pres">
      <dgm:prSet presAssocID="{BB748020-4CF2-4354-A029-F84BE7D8D706}" presName="parentText" presStyleLbl="node1" presStyleIdx="5" presStyleCnt="6" custScaleY="204835" custLinFactY="-6636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B4A6D4-A817-4E7E-B69F-6093E63AB683}" type="presOf" srcId="{BB748020-4CF2-4354-A029-F84BE7D8D706}" destId="{2C7F75EC-61C3-44B8-8435-F37E47569B63}" srcOrd="0" destOrd="0" presId="urn:microsoft.com/office/officeart/2005/8/layout/vList2"/>
    <dgm:cxn modelId="{FC5903FF-4E4F-4AB0-AAD0-3028492D108A}" srcId="{07AF5C66-3557-4D4E-A154-17F3242187E3}" destId="{E9608A6F-416B-4CF3-A9E8-D96BE39373C7}" srcOrd="2" destOrd="0" parTransId="{E828D9C0-AC5D-4EC1-8EE4-F9D5D44E2BD3}" sibTransId="{A05249EB-A8DF-4D06-993F-23CBA5F1B720}"/>
    <dgm:cxn modelId="{8AE33E48-7ADE-43DB-B36B-83442963E1A8}" type="presOf" srcId="{36C250B4-61A0-49CB-82C5-C63E35D84A8A}" destId="{F0694901-392F-489A-9AFD-FB4FD3BE20E7}" srcOrd="0" destOrd="0" presId="urn:microsoft.com/office/officeart/2005/8/layout/vList2"/>
    <dgm:cxn modelId="{B1B95ADE-A318-452D-BB28-4446B98ABE50}" type="presOf" srcId="{07AF5C66-3557-4D4E-A154-17F3242187E3}" destId="{BB7D3032-0B83-4FED-AF98-878C7820D0B8}" srcOrd="0" destOrd="0" presId="urn:microsoft.com/office/officeart/2005/8/layout/vList2"/>
    <dgm:cxn modelId="{0BDE95F1-960A-47A8-B93D-E0013F1099B8}" type="presOf" srcId="{8B47C8D7-86CA-4227-81FC-35F878C3B8A2}" destId="{F17B6DBC-E9CB-493A-928B-6860916BBB18}" srcOrd="0" destOrd="0" presId="urn:microsoft.com/office/officeart/2005/8/layout/vList2"/>
    <dgm:cxn modelId="{1D4ECC59-0237-4B9F-B883-D0F1CCF11249}" srcId="{07AF5C66-3557-4D4E-A154-17F3242187E3}" destId="{35E77D2E-C71E-452B-8639-DB16B5BCC77F}" srcOrd="0" destOrd="0" parTransId="{4506A258-18E4-45EA-B705-1F1CC9BB4F25}" sibTransId="{E4207213-E80F-47CF-BBD2-8B03618C96CF}"/>
    <dgm:cxn modelId="{292BC7E5-D475-4F19-8D36-60D60B15B6C4}" srcId="{07AF5C66-3557-4D4E-A154-17F3242187E3}" destId="{BB748020-4CF2-4354-A029-F84BE7D8D706}" srcOrd="5" destOrd="0" parTransId="{04672971-3E3D-4313-9A7B-C942DC784339}" sibTransId="{BBFAD4CF-9DBC-46D6-B76A-8C444B8B5D4D}"/>
    <dgm:cxn modelId="{6E9126E0-4C45-47EC-96BE-B33EE8174C87}" srcId="{07AF5C66-3557-4D4E-A154-17F3242187E3}" destId="{8B47C8D7-86CA-4227-81FC-35F878C3B8A2}" srcOrd="1" destOrd="0" parTransId="{69F4DBAD-D4B5-43BF-BE9D-024FD3DBB5C7}" sibTransId="{7E1107FC-B747-4BE8-A509-95DFB12AD56C}"/>
    <dgm:cxn modelId="{96A54D45-1032-4702-B5CE-825CE2C3D559}" srcId="{07AF5C66-3557-4D4E-A154-17F3242187E3}" destId="{4B4FD5A5-F4A0-4974-9C14-75520B381C67}" srcOrd="3" destOrd="0" parTransId="{2F9C1F77-85CB-4370-9C1E-67FB49DFCB2B}" sibTransId="{533C70CF-3DDC-40FA-9BA7-E199085AC9B4}"/>
    <dgm:cxn modelId="{11624FE3-D784-4809-8E9D-0D7BF2ED5410}" type="presOf" srcId="{E9608A6F-416B-4CF3-A9E8-D96BE39373C7}" destId="{D46E96AC-ECD1-4E4B-A97D-7C7FF15A879D}" srcOrd="0" destOrd="0" presId="urn:microsoft.com/office/officeart/2005/8/layout/vList2"/>
    <dgm:cxn modelId="{859647D4-F0B3-475D-B23B-2CD186842D22}" srcId="{07AF5C66-3557-4D4E-A154-17F3242187E3}" destId="{36C250B4-61A0-49CB-82C5-C63E35D84A8A}" srcOrd="4" destOrd="0" parTransId="{35A0394B-A842-437A-A4D1-07B133E4B33E}" sibTransId="{F45C659E-67DB-49AC-93A5-AC38257FAF81}"/>
    <dgm:cxn modelId="{E0712D87-617A-48EF-B4B4-16EE98D147CA}" type="presOf" srcId="{4B4FD5A5-F4A0-4974-9C14-75520B381C67}" destId="{5A97BDE0-6850-4F3E-95BB-974E65DD040B}" srcOrd="0" destOrd="0" presId="urn:microsoft.com/office/officeart/2005/8/layout/vList2"/>
    <dgm:cxn modelId="{848489F0-AF26-4D26-9489-6E41E44B8982}" type="presOf" srcId="{35E77D2E-C71E-452B-8639-DB16B5BCC77F}" destId="{C6DF3303-5754-4E9B-B5C7-E6FB9E026682}" srcOrd="0" destOrd="0" presId="urn:microsoft.com/office/officeart/2005/8/layout/vList2"/>
    <dgm:cxn modelId="{2D16EF08-311E-4525-8B42-D98597351D71}" type="presParOf" srcId="{BB7D3032-0B83-4FED-AF98-878C7820D0B8}" destId="{C6DF3303-5754-4E9B-B5C7-E6FB9E026682}" srcOrd="0" destOrd="0" presId="urn:microsoft.com/office/officeart/2005/8/layout/vList2"/>
    <dgm:cxn modelId="{1208AB0D-129A-4200-A001-8D45DFE173BC}" type="presParOf" srcId="{BB7D3032-0B83-4FED-AF98-878C7820D0B8}" destId="{2CABC624-0CAE-4103-8273-B7D222FF7190}" srcOrd="1" destOrd="0" presId="urn:microsoft.com/office/officeart/2005/8/layout/vList2"/>
    <dgm:cxn modelId="{131719AE-AA6A-4C10-B8C2-1D2F8F4C3659}" type="presParOf" srcId="{BB7D3032-0B83-4FED-AF98-878C7820D0B8}" destId="{F17B6DBC-E9CB-493A-928B-6860916BBB18}" srcOrd="2" destOrd="0" presId="urn:microsoft.com/office/officeart/2005/8/layout/vList2"/>
    <dgm:cxn modelId="{0DB052AC-2B0D-4BC2-85E8-F33D615911A2}" type="presParOf" srcId="{BB7D3032-0B83-4FED-AF98-878C7820D0B8}" destId="{A6FAFED9-ADFE-422E-832C-EDE0FA26FFCA}" srcOrd="3" destOrd="0" presId="urn:microsoft.com/office/officeart/2005/8/layout/vList2"/>
    <dgm:cxn modelId="{B9D00C18-4442-4419-9A37-D6C2E2A0332F}" type="presParOf" srcId="{BB7D3032-0B83-4FED-AF98-878C7820D0B8}" destId="{D46E96AC-ECD1-4E4B-A97D-7C7FF15A879D}" srcOrd="4" destOrd="0" presId="urn:microsoft.com/office/officeart/2005/8/layout/vList2"/>
    <dgm:cxn modelId="{DF0937D2-A115-404F-885D-8642B3C15FDC}" type="presParOf" srcId="{BB7D3032-0B83-4FED-AF98-878C7820D0B8}" destId="{E3766EA2-09C8-4CF9-8284-4F9E5EF3870E}" srcOrd="5" destOrd="0" presId="urn:microsoft.com/office/officeart/2005/8/layout/vList2"/>
    <dgm:cxn modelId="{62C4FE4A-1E6F-4004-8BB1-32E4CE0C778B}" type="presParOf" srcId="{BB7D3032-0B83-4FED-AF98-878C7820D0B8}" destId="{5A97BDE0-6850-4F3E-95BB-974E65DD040B}" srcOrd="6" destOrd="0" presId="urn:microsoft.com/office/officeart/2005/8/layout/vList2"/>
    <dgm:cxn modelId="{163C3EFF-EFCD-464B-8D8A-9C57E309DBA0}" type="presParOf" srcId="{BB7D3032-0B83-4FED-AF98-878C7820D0B8}" destId="{BFB00FFC-968C-4464-A719-F7AC7C88F79E}" srcOrd="7" destOrd="0" presId="urn:microsoft.com/office/officeart/2005/8/layout/vList2"/>
    <dgm:cxn modelId="{7636C5CA-24BF-46BD-802E-53D0D6DEF905}" type="presParOf" srcId="{BB7D3032-0B83-4FED-AF98-878C7820D0B8}" destId="{F0694901-392F-489A-9AFD-FB4FD3BE20E7}" srcOrd="8" destOrd="0" presId="urn:microsoft.com/office/officeart/2005/8/layout/vList2"/>
    <dgm:cxn modelId="{9249C713-44EF-4D3D-8E39-7B1C8C58D81D}" type="presParOf" srcId="{BB7D3032-0B83-4FED-AF98-878C7820D0B8}" destId="{0B4ECD7C-7442-4DD7-9C18-D60BFB472CEC}" srcOrd="9" destOrd="0" presId="urn:microsoft.com/office/officeart/2005/8/layout/vList2"/>
    <dgm:cxn modelId="{A5C52D06-0A53-4E73-B456-E795011CEE98}" type="presParOf" srcId="{BB7D3032-0B83-4FED-AF98-878C7820D0B8}" destId="{2C7F75EC-61C3-44B8-8435-F37E47569B63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443F162-1D4A-444D-ACA3-1C7992D7942B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3E05CDC-A4A1-413B-8741-CC6E59D8EDE2}">
      <dgm:prSet/>
      <dgm:spPr/>
      <dgm:t>
        <a:bodyPr/>
        <a:lstStyle/>
        <a:p>
          <a:pPr algn="ctr" rtl="0"/>
          <a:r>
            <a:rPr lang="ru-RU" b="1" smtClean="0"/>
            <a:t>Задание 10</a:t>
          </a:r>
          <a:r>
            <a:rPr lang="ru-RU" smtClean="0"/>
            <a:t> </a:t>
          </a:r>
          <a:endParaRPr lang="ru-RU"/>
        </a:p>
      </dgm:t>
    </dgm:pt>
    <dgm:pt modelId="{C271D97F-C035-4C0A-9CE9-9818174C5DB3}" type="parTrans" cxnId="{5298F97E-A14D-444F-A7DA-D2B0E8BC2FF9}">
      <dgm:prSet/>
      <dgm:spPr/>
      <dgm:t>
        <a:bodyPr/>
        <a:lstStyle/>
        <a:p>
          <a:endParaRPr lang="ru-RU"/>
        </a:p>
      </dgm:t>
    </dgm:pt>
    <dgm:pt modelId="{1ED00C95-3B15-4944-808C-D8B4F0404B75}" type="sibTrans" cxnId="{5298F97E-A14D-444F-A7DA-D2B0E8BC2FF9}">
      <dgm:prSet/>
      <dgm:spPr/>
      <dgm:t>
        <a:bodyPr/>
        <a:lstStyle/>
        <a:p>
          <a:endParaRPr lang="ru-RU"/>
        </a:p>
      </dgm:t>
    </dgm:pt>
    <dgm:pt modelId="{5FEA2561-0876-4166-8A86-BF1DB63F2099}" type="pres">
      <dgm:prSet presAssocID="{9443F162-1D4A-444D-ACA3-1C7992D794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EB3E1D-BFB5-4B5A-9880-8090E744DA69}" type="pres">
      <dgm:prSet presAssocID="{13E05CDC-A4A1-413B-8741-CC6E59D8EDE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FCF1F4-FEC9-4CD6-8109-19E5A71EB0A5}" type="presOf" srcId="{9443F162-1D4A-444D-ACA3-1C7992D7942B}" destId="{5FEA2561-0876-4166-8A86-BF1DB63F2099}" srcOrd="0" destOrd="0" presId="urn:microsoft.com/office/officeart/2005/8/layout/vList2"/>
    <dgm:cxn modelId="{5298F97E-A14D-444F-A7DA-D2B0E8BC2FF9}" srcId="{9443F162-1D4A-444D-ACA3-1C7992D7942B}" destId="{13E05CDC-A4A1-413B-8741-CC6E59D8EDE2}" srcOrd="0" destOrd="0" parTransId="{C271D97F-C035-4C0A-9CE9-9818174C5DB3}" sibTransId="{1ED00C95-3B15-4944-808C-D8B4F0404B75}"/>
    <dgm:cxn modelId="{8308365B-B08E-4227-ADDF-32C225543B14}" type="presOf" srcId="{13E05CDC-A4A1-413B-8741-CC6E59D8EDE2}" destId="{2CEB3E1D-BFB5-4B5A-9880-8090E744DA69}" srcOrd="0" destOrd="0" presId="urn:microsoft.com/office/officeart/2005/8/layout/vList2"/>
    <dgm:cxn modelId="{B887897C-B592-420B-91AA-36B03019073B}" type="presParOf" srcId="{5FEA2561-0876-4166-8A86-BF1DB63F2099}" destId="{2CEB3E1D-BFB5-4B5A-9880-8090E744DA6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AFBBC4B-92DC-4177-9468-78C947D7BFA0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D0D6E79-9ABE-4C72-AB07-319D8B26FD3E}">
      <dgm:prSet custT="1"/>
      <dgm:spPr/>
      <dgm:t>
        <a:bodyPr/>
        <a:lstStyle/>
        <a:p>
          <a:pPr algn="ctr" rtl="0"/>
          <a:r>
            <a:rPr lang="ru-RU" sz="5400" b="1" dirty="0" smtClean="0"/>
            <a:t>Вывод</a:t>
          </a:r>
          <a:r>
            <a:rPr lang="ru-RU" sz="4200" dirty="0" smtClean="0"/>
            <a:t/>
          </a:r>
          <a:br>
            <a:rPr lang="ru-RU" sz="4200" dirty="0" smtClean="0"/>
          </a:br>
          <a:endParaRPr lang="ru-RU" sz="4200" dirty="0"/>
        </a:p>
      </dgm:t>
    </dgm:pt>
    <dgm:pt modelId="{9BCE58FD-9A04-4C6D-A594-F67E3BBF3700}" type="parTrans" cxnId="{7E79A1EA-D584-485A-944F-BE78E3C3BE94}">
      <dgm:prSet/>
      <dgm:spPr/>
      <dgm:t>
        <a:bodyPr/>
        <a:lstStyle/>
        <a:p>
          <a:endParaRPr lang="ru-RU"/>
        </a:p>
      </dgm:t>
    </dgm:pt>
    <dgm:pt modelId="{7EDB2636-4012-496A-97C0-A12B478F9C53}" type="sibTrans" cxnId="{7E79A1EA-D584-485A-944F-BE78E3C3BE94}">
      <dgm:prSet/>
      <dgm:spPr/>
      <dgm:t>
        <a:bodyPr/>
        <a:lstStyle/>
        <a:p>
          <a:endParaRPr lang="ru-RU"/>
        </a:p>
      </dgm:t>
    </dgm:pt>
    <dgm:pt modelId="{A20EEDFB-69B5-44E4-855A-6DB88208AE7F}" type="pres">
      <dgm:prSet presAssocID="{1AFBBC4B-92DC-4177-9468-78C947D7BF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CFF7A19-BA36-45E4-B797-E13B786EF49E}" type="pres">
      <dgm:prSet presAssocID="{0D0D6E79-9ABE-4C72-AB07-319D8B26FD3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79A1EA-D584-485A-944F-BE78E3C3BE94}" srcId="{1AFBBC4B-92DC-4177-9468-78C947D7BFA0}" destId="{0D0D6E79-9ABE-4C72-AB07-319D8B26FD3E}" srcOrd="0" destOrd="0" parTransId="{9BCE58FD-9A04-4C6D-A594-F67E3BBF3700}" sibTransId="{7EDB2636-4012-496A-97C0-A12B478F9C53}"/>
    <dgm:cxn modelId="{7B883257-14CC-4E73-8C2E-4E1692041ABB}" type="presOf" srcId="{0D0D6E79-9ABE-4C72-AB07-319D8B26FD3E}" destId="{BCFF7A19-BA36-45E4-B797-E13B786EF49E}" srcOrd="0" destOrd="0" presId="urn:microsoft.com/office/officeart/2005/8/layout/vList2"/>
    <dgm:cxn modelId="{D1F85715-3D24-4B56-B4FC-858489E59DEF}" type="presOf" srcId="{1AFBBC4B-92DC-4177-9468-78C947D7BFA0}" destId="{A20EEDFB-69B5-44E4-855A-6DB88208AE7F}" srcOrd="0" destOrd="0" presId="urn:microsoft.com/office/officeart/2005/8/layout/vList2"/>
    <dgm:cxn modelId="{AC35E7AF-CFD4-4291-AAAA-A91B0EF8638C}" type="presParOf" srcId="{A20EEDFB-69B5-44E4-855A-6DB88208AE7F}" destId="{BCFF7A19-BA36-45E4-B797-E13B786EF49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FB20280-9E09-48DE-8524-7B7B3C28FEB9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8DA2A9-7EDB-4C1A-9763-41A8160D6BC2}">
      <dgm:prSet/>
      <dgm:spPr/>
      <dgm:t>
        <a:bodyPr/>
        <a:lstStyle/>
        <a:p>
          <a:pPr algn="ctr" rtl="0"/>
          <a:r>
            <a:rPr lang="ru-RU" b="1" dirty="0" smtClean="0"/>
            <a:t>Рекомендации по совершенствованию процесса преподавания предмета:</a:t>
          </a:r>
          <a:r>
            <a:rPr lang="ru-RU" dirty="0" smtClean="0"/>
            <a:t/>
          </a:r>
          <a:br>
            <a:rPr lang="ru-RU" dirty="0" smtClean="0"/>
          </a:br>
          <a:endParaRPr lang="ru-RU" dirty="0"/>
        </a:p>
      </dgm:t>
    </dgm:pt>
    <dgm:pt modelId="{09EEB6CA-93D8-47F4-90B6-48E90FDAA321}" type="parTrans" cxnId="{999AD5DD-88B2-4495-BC1D-6020E107B1CA}">
      <dgm:prSet/>
      <dgm:spPr/>
      <dgm:t>
        <a:bodyPr/>
        <a:lstStyle/>
        <a:p>
          <a:endParaRPr lang="ru-RU"/>
        </a:p>
      </dgm:t>
    </dgm:pt>
    <dgm:pt modelId="{71043884-E1D8-4BFC-AA50-63CE2B9C153F}" type="sibTrans" cxnId="{999AD5DD-88B2-4495-BC1D-6020E107B1CA}">
      <dgm:prSet/>
      <dgm:spPr/>
      <dgm:t>
        <a:bodyPr/>
        <a:lstStyle/>
        <a:p>
          <a:endParaRPr lang="ru-RU"/>
        </a:p>
      </dgm:t>
    </dgm:pt>
    <dgm:pt modelId="{7BE36931-BBA6-4B04-AABC-0440F54A3233}" type="pres">
      <dgm:prSet presAssocID="{4FB20280-9E09-48DE-8524-7B7B3C28FEB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8AE507-DDE3-4067-B4CA-4E6EC7488912}" type="pres">
      <dgm:prSet presAssocID="{768DA2A9-7EDB-4C1A-9763-41A8160D6BC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9AD5DD-88B2-4495-BC1D-6020E107B1CA}" srcId="{4FB20280-9E09-48DE-8524-7B7B3C28FEB9}" destId="{768DA2A9-7EDB-4C1A-9763-41A8160D6BC2}" srcOrd="0" destOrd="0" parTransId="{09EEB6CA-93D8-47F4-90B6-48E90FDAA321}" sibTransId="{71043884-E1D8-4BFC-AA50-63CE2B9C153F}"/>
    <dgm:cxn modelId="{3411C094-3D20-48D6-874D-A80131D35074}" type="presOf" srcId="{4FB20280-9E09-48DE-8524-7B7B3C28FEB9}" destId="{7BE36931-BBA6-4B04-AABC-0440F54A3233}" srcOrd="0" destOrd="0" presId="urn:microsoft.com/office/officeart/2005/8/layout/vList2"/>
    <dgm:cxn modelId="{9246A28C-3F6A-4FB3-AB57-6EC15A71B227}" type="presOf" srcId="{768DA2A9-7EDB-4C1A-9763-41A8160D6BC2}" destId="{958AE507-DDE3-4067-B4CA-4E6EC7488912}" srcOrd="0" destOrd="0" presId="urn:microsoft.com/office/officeart/2005/8/layout/vList2"/>
    <dgm:cxn modelId="{712599E3-7219-423C-B44E-0D15F34E4D44}" type="presParOf" srcId="{7BE36931-BBA6-4B04-AABC-0440F54A3233}" destId="{958AE507-DDE3-4067-B4CA-4E6EC748891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7D82DBF-BAE1-499E-ABC5-B6416D50E1FB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6F7F21B-4DE0-4867-8B73-F92C92CF5585}">
      <dgm:prSet custT="1"/>
      <dgm:spPr/>
      <dgm:t>
        <a:bodyPr/>
        <a:lstStyle/>
        <a:p>
          <a:pPr algn="ctr" rtl="0"/>
          <a:r>
            <a:rPr lang="ru-RU" sz="4000" b="1" dirty="0" smtClean="0"/>
            <a:t>Окружающий мир</a:t>
          </a:r>
          <a:r>
            <a:rPr lang="ru-RU" sz="2700" b="1" dirty="0" smtClean="0"/>
            <a:t>.</a:t>
          </a:r>
          <a:r>
            <a:rPr lang="ru-RU" sz="2700" dirty="0" smtClean="0"/>
            <a:t/>
          </a:r>
          <a:br>
            <a:rPr lang="ru-RU" sz="2700" dirty="0" smtClean="0"/>
          </a:br>
          <a:endParaRPr lang="ru-RU" sz="2700" dirty="0"/>
        </a:p>
      </dgm:t>
    </dgm:pt>
    <dgm:pt modelId="{37410E7E-EB9D-401D-A344-4B4BA235A551}" type="parTrans" cxnId="{D4367095-B8B6-4F4C-A410-14284D8CF84F}">
      <dgm:prSet/>
      <dgm:spPr/>
      <dgm:t>
        <a:bodyPr/>
        <a:lstStyle/>
        <a:p>
          <a:endParaRPr lang="ru-RU"/>
        </a:p>
      </dgm:t>
    </dgm:pt>
    <dgm:pt modelId="{6683BAED-4B9C-49A7-8523-DCB026B25C4F}" type="sibTrans" cxnId="{D4367095-B8B6-4F4C-A410-14284D8CF84F}">
      <dgm:prSet/>
      <dgm:spPr/>
      <dgm:t>
        <a:bodyPr/>
        <a:lstStyle/>
        <a:p>
          <a:endParaRPr lang="ru-RU"/>
        </a:p>
      </dgm:t>
    </dgm:pt>
    <dgm:pt modelId="{5B415E32-1064-4E56-BB79-DC4B190736CD}" type="pres">
      <dgm:prSet presAssocID="{57D82DBF-BAE1-499E-ABC5-B6416D50E1F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1DF00B-2835-43C6-90D2-2FE9832F9A6C}" type="pres">
      <dgm:prSet presAssocID="{C6F7F21B-4DE0-4867-8B73-F92C92CF558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367095-B8B6-4F4C-A410-14284D8CF84F}" srcId="{57D82DBF-BAE1-499E-ABC5-B6416D50E1FB}" destId="{C6F7F21B-4DE0-4867-8B73-F92C92CF5585}" srcOrd="0" destOrd="0" parTransId="{37410E7E-EB9D-401D-A344-4B4BA235A551}" sibTransId="{6683BAED-4B9C-49A7-8523-DCB026B25C4F}"/>
    <dgm:cxn modelId="{E306E930-4916-415E-9923-53D8E013FF4B}" type="presOf" srcId="{C6F7F21B-4DE0-4867-8B73-F92C92CF5585}" destId="{851DF00B-2835-43C6-90D2-2FE9832F9A6C}" srcOrd="0" destOrd="0" presId="urn:microsoft.com/office/officeart/2005/8/layout/vList2"/>
    <dgm:cxn modelId="{DE935612-A5DB-45E3-AB65-8C68B89AA105}" type="presOf" srcId="{57D82DBF-BAE1-499E-ABC5-B6416D50E1FB}" destId="{5B415E32-1064-4E56-BB79-DC4B190736CD}" srcOrd="0" destOrd="0" presId="urn:microsoft.com/office/officeart/2005/8/layout/vList2"/>
    <dgm:cxn modelId="{DF80911E-45E7-422C-AC01-6911ADF5FBC4}" type="presParOf" srcId="{5B415E32-1064-4E56-BB79-DC4B190736CD}" destId="{851DF00B-2835-43C6-90D2-2FE9832F9A6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A107209-ADAA-4006-B32A-BE9BA1BC682B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D58499CE-04D4-40B5-ACF0-603DDB0BE048}">
      <dgm:prSet custT="1"/>
      <dgm:spPr/>
      <dgm:t>
        <a:bodyPr/>
        <a:lstStyle/>
        <a:p>
          <a:pPr algn="ctr" rtl="0"/>
          <a:r>
            <a:rPr lang="ru-RU" sz="3600" b="1" dirty="0" smtClean="0"/>
            <a:t>Работа с </a:t>
          </a:r>
          <a:r>
            <a:rPr lang="ru-RU" sz="4000" b="1" dirty="0" smtClean="0"/>
            <a:t>родителями</a:t>
          </a:r>
          <a:r>
            <a:rPr lang="ru-RU" sz="3600" b="1" dirty="0" smtClean="0"/>
            <a:t>.</a:t>
          </a:r>
          <a:r>
            <a:rPr lang="ru-RU" sz="2700" dirty="0" smtClean="0"/>
            <a:t/>
          </a:r>
          <a:br>
            <a:rPr lang="ru-RU" sz="2700" dirty="0" smtClean="0"/>
          </a:br>
          <a:endParaRPr lang="ru-RU" sz="2700" dirty="0"/>
        </a:p>
      </dgm:t>
    </dgm:pt>
    <dgm:pt modelId="{A955217B-B65D-4577-8812-E1FCE8169420}" type="parTrans" cxnId="{172A57D3-8332-403D-918E-6E03FE06E56E}">
      <dgm:prSet/>
      <dgm:spPr/>
      <dgm:t>
        <a:bodyPr/>
        <a:lstStyle/>
        <a:p>
          <a:endParaRPr lang="ru-RU"/>
        </a:p>
      </dgm:t>
    </dgm:pt>
    <dgm:pt modelId="{13EE05E5-C3A9-4697-A912-C5E555444C69}" type="sibTrans" cxnId="{172A57D3-8332-403D-918E-6E03FE06E56E}">
      <dgm:prSet/>
      <dgm:spPr/>
      <dgm:t>
        <a:bodyPr/>
        <a:lstStyle/>
        <a:p>
          <a:endParaRPr lang="ru-RU"/>
        </a:p>
      </dgm:t>
    </dgm:pt>
    <dgm:pt modelId="{080CA4E7-C7A6-4850-AA06-2BBFB6498552}" type="pres">
      <dgm:prSet presAssocID="{9A107209-ADAA-4006-B32A-BE9BA1BC68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2EC8E2-8969-4274-AC53-A60CAD5739F3}" type="pres">
      <dgm:prSet presAssocID="{D58499CE-04D4-40B5-ACF0-603DDB0BE04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2A57D3-8332-403D-918E-6E03FE06E56E}" srcId="{9A107209-ADAA-4006-B32A-BE9BA1BC682B}" destId="{D58499CE-04D4-40B5-ACF0-603DDB0BE048}" srcOrd="0" destOrd="0" parTransId="{A955217B-B65D-4577-8812-E1FCE8169420}" sibTransId="{13EE05E5-C3A9-4697-A912-C5E555444C69}"/>
    <dgm:cxn modelId="{A57734C0-3CE2-4CAF-AF33-5467B6C63BC1}" type="presOf" srcId="{9A107209-ADAA-4006-B32A-BE9BA1BC682B}" destId="{080CA4E7-C7A6-4850-AA06-2BBFB6498552}" srcOrd="0" destOrd="0" presId="urn:microsoft.com/office/officeart/2005/8/layout/vList2"/>
    <dgm:cxn modelId="{3A9C3448-B163-411B-8B0D-055C4F5E4553}" type="presOf" srcId="{D58499CE-04D4-40B5-ACF0-603DDB0BE048}" destId="{202EC8E2-8969-4274-AC53-A60CAD5739F3}" srcOrd="0" destOrd="0" presId="urn:microsoft.com/office/officeart/2005/8/layout/vList2"/>
    <dgm:cxn modelId="{57814D64-9C07-4567-BFD6-AE06F4443CDB}" type="presParOf" srcId="{080CA4E7-C7A6-4850-AA06-2BBFB6498552}" destId="{202EC8E2-8969-4274-AC53-A60CAD5739F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6FA69CD-2A74-4E07-89FA-7635581526D4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D05328D6-3BEB-45AF-BF09-705347E723F5}">
      <dgm:prSet custT="1"/>
      <dgm:spPr/>
      <dgm:t>
        <a:bodyPr/>
        <a:lstStyle/>
        <a:p>
          <a:pPr algn="ctr" rtl="0"/>
          <a:r>
            <a:rPr lang="ru-RU" sz="4000" b="1" smtClean="0"/>
            <a:t>Настрой детей</a:t>
          </a:r>
          <a:r>
            <a:rPr lang="ru-RU" sz="4000" smtClean="0"/>
            <a:t/>
          </a:r>
          <a:br>
            <a:rPr lang="ru-RU" sz="4000" smtClean="0"/>
          </a:br>
          <a:endParaRPr lang="ru-RU" sz="4000"/>
        </a:p>
      </dgm:t>
    </dgm:pt>
    <dgm:pt modelId="{FC2AA9FA-4F19-480D-AC0B-A1F8F36726F7}" type="parTrans" cxnId="{0C8BAD31-D7F4-42F1-AD50-4BA39325AE85}">
      <dgm:prSet/>
      <dgm:spPr/>
      <dgm:t>
        <a:bodyPr/>
        <a:lstStyle/>
        <a:p>
          <a:endParaRPr lang="ru-RU"/>
        </a:p>
      </dgm:t>
    </dgm:pt>
    <dgm:pt modelId="{E0FA5EDB-68A0-4A91-AAF9-308F86E4E6AF}" type="sibTrans" cxnId="{0C8BAD31-D7F4-42F1-AD50-4BA39325AE85}">
      <dgm:prSet/>
      <dgm:spPr/>
      <dgm:t>
        <a:bodyPr/>
        <a:lstStyle/>
        <a:p>
          <a:endParaRPr lang="ru-RU"/>
        </a:p>
      </dgm:t>
    </dgm:pt>
    <dgm:pt modelId="{64B325DF-DD09-405C-895F-E6AC76A3E533}" type="pres">
      <dgm:prSet presAssocID="{F6FA69CD-2A74-4E07-89FA-7635581526D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A32773-7E9F-4A11-B046-406FB10B0945}" type="pres">
      <dgm:prSet presAssocID="{D05328D6-3BEB-45AF-BF09-705347E723F5}" presName="parentText" presStyleLbl="node1" presStyleIdx="0" presStyleCnt="1" custLinFactNeighborX="749" custLinFactNeighborY="-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16EE9B-5901-4306-9427-644FCD46C975}" type="presOf" srcId="{D05328D6-3BEB-45AF-BF09-705347E723F5}" destId="{84A32773-7E9F-4A11-B046-406FB10B0945}" srcOrd="0" destOrd="0" presId="urn:microsoft.com/office/officeart/2005/8/layout/vList2"/>
    <dgm:cxn modelId="{0C8BAD31-D7F4-42F1-AD50-4BA39325AE85}" srcId="{F6FA69CD-2A74-4E07-89FA-7635581526D4}" destId="{D05328D6-3BEB-45AF-BF09-705347E723F5}" srcOrd="0" destOrd="0" parTransId="{FC2AA9FA-4F19-480D-AC0B-A1F8F36726F7}" sibTransId="{E0FA5EDB-68A0-4A91-AAF9-308F86E4E6AF}"/>
    <dgm:cxn modelId="{36851610-8C04-4159-B406-76BAAFB56F33}" type="presOf" srcId="{F6FA69CD-2A74-4E07-89FA-7635581526D4}" destId="{64B325DF-DD09-405C-895F-E6AC76A3E533}" srcOrd="0" destOrd="0" presId="urn:microsoft.com/office/officeart/2005/8/layout/vList2"/>
    <dgm:cxn modelId="{5A26A9F0-57BD-48EC-8D16-5CE88940F307}" type="presParOf" srcId="{64B325DF-DD09-405C-895F-E6AC76A3E533}" destId="{84A32773-7E9F-4A11-B046-406FB10B094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36B740-A3A9-4D1D-A887-15B4BD87D08F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0ABBAA-97BE-4C3D-A261-302685ECD21B}">
      <dgm:prSet/>
      <dgm:spPr/>
      <dgm:t>
        <a:bodyPr/>
        <a:lstStyle/>
        <a:p>
          <a:pPr rtl="0"/>
          <a:r>
            <a:rPr lang="ru-RU" b="1" smtClean="0"/>
            <a:t>Русский язык</a:t>
          </a:r>
          <a:r>
            <a:rPr lang="ru-RU" smtClean="0"/>
            <a:t/>
          </a:r>
          <a:br>
            <a:rPr lang="ru-RU" smtClean="0"/>
          </a:br>
          <a:endParaRPr lang="ru-RU"/>
        </a:p>
      </dgm:t>
    </dgm:pt>
    <dgm:pt modelId="{60C18B73-1B3B-4148-8887-B017A465F2D6}" type="parTrans" cxnId="{CCAC686B-49A9-461C-AB17-DFE84B540DC9}">
      <dgm:prSet/>
      <dgm:spPr/>
      <dgm:t>
        <a:bodyPr/>
        <a:lstStyle/>
        <a:p>
          <a:endParaRPr lang="ru-RU"/>
        </a:p>
      </dgm:t>
    </dgm:pt>
    <dgm:pt modelId="{484F2C20-1DD2-4114-951C-C4779D5B2A9C}" type="sibTrans" cxnId="{CCAC686B-49A9-461C-AB17-DFE84B540DC9}">
      <dgm:prSet/>
      <dgm:spPr/>
      <dgm:t>
        <a:bodyPr/>
        <a:lstStyle/>
        <a:p>
          <a:endParaRPr lang="ru-RU"/>
        </a:p>
      </dgm:t>
    </dgm:pt>
    <dgm:pt modelId="{4E02A3E4-2FA6-4798-89C7-A129E0FE7775}" type="pres">
      <dgm:prSet presAssocID="{8536B740-A3A9-4D1D-A887-15B4BD87D08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619CB7-C0B9-4B7C-8FB2-89FDF1E28C29}" type="pres">
      <dgm:prSet presAssocID="{E30ABBAA-97BE-4C3D-A261-302685ECD21B}" presName="linNode" presStyleCnt="0"/>
      <dgm:spPr/>
    </dgm:pt>
    <dgm:pt modelId="{A74D6F4E-EE89-4DC4-BBDA-76AC9B7FB2FB}" type="pres">
      <dgm:prSet presAssocID="{E30ABBAA-97BE-4C3D-A261-302685ECD21B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AC686B-49A9-461C-AB17-DFE84B540DC9}" srcId="{8536B740-A3A9-4D1D-A887-15B4BD87D08F}" destId="{E30ABBAA-97BE-4C3D-A261-302685ECD21B}" srcOrd="0" destOrd="0" parTransId="{60C18B73-1B3B-4148-8887-B017A465F2D6}" sibTransId="{484F2C20-1DD2-4114-951C-C4779D5B2A9C}"/>
    <dgm:cxn modelId="{39FFD3FF-1FE1-4891-9598-C494FEC77C16}" type="presOf" srcId="{8536B740-A3A9-4D1D-A887-15B4BD87D08F}" destId="{4E02A3E4-2FA6-4798-89C7-A129E0FE7775}" srcOrd="0" destOrd="0" presId="urn:microsoft.com/office/officeart/2005/8/layout/vList5"/>
    <dgm:cxn modelId="{ADAFC6D4-7EB9-41F4-B091-C07BC6D7B177}" type="presOf" srcId="{E30ABBAA-97BE-4C3D-A261-302685ECD21B}" destId="{A74D6F4E-EE89-4DC4-BBDA-76AC9B7FB2FB}" srcOrd="0" destOrd="0" presId="urn:microsoft.com/office/officeart/2005/8/layout/vList5"/>
    <dgm:cxn modelId="{5EAC7385-F5EA-43F2-8BE6-CA4544E2FE98}" type="presParOf" srcId="{4E02A3E4-2FA6-4798-89C7-A129E0FE7775}" destId="{46619CB7-C0B9-4B7C-8FB2-89FDF1E28C29}" srcOrd="0" destOrd="0" presId="urn:microsoft.com/office/officeart/2005/8/layout/vList5"/>
    <dgm:cxn modelId="{6C57AC6D-EB00-4816-8439-9017596CF65C}" type="presParOf" srcId="{46619CB7-C0B9-4B7C-8FB2-89FDF1E28C29}" destId="{A74D6F4E-EE89-4DC4-BBDA-76AC9B7FB2F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6D3954-B4DC-43A5-AC7A-3CE4C3C5DCB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57A840-65E0-4DF2-BFD7-1CC62247B06C}">
      <dgm:prSet/>
      <dgm:spPr/>
      <dgm:t>
        <a:bodyPr/>
        <a:lstStyle/>
        <a:p>
          <a:pPr rtl="0"/>
          <a:r>
            <a:rPr lang="ru-RU" b="1" u="sng" dirty="0" smtClean="0"/>
            <a:t>Следует включить в работу некоторые пункты:</a:t>
          </a:r>
          <a:endParaRPr lang="ru-RU" dirty="0"/>
        </a:p>
      </dgm:t>
    </dgm:pt>
    <dgm:pt modelId="{DEC4F61E-3529-417C-BA6F-8DDED35E6151}" type="parTrans" cxnId="{6BBA1F3F-0644-407C-8929-304ED0B24C3C}">
      <dgm:prSet/>
      <dgm:spPr/>
      <dgm:t>
        <a:bodyPr/>
        <a:lstStyle/>
        <a:p>
          <a:endParaRPr lang="ru-RU"/>
        </a:p>
      </dgm:t>
    </dgm:pt>
    <dgm:pt modelId="{915A39CC-BBB4-4F03-A57F-400025D58681}" type="sibTrans" cxnId="{6BBA1F3F-0644-407C-8929-304ED0B24C3C}">
      <dgm:prSet/>
      <dgm:spPr/>
      <dgm:t>
        <a:bodyPr/>
        <a:lstStyle/>
        <a:p>
          <a:endParaRPr lang="ru-RU"/>
        </a:p>
      </dgm:t>
    </dgm:pt>
    <dgm:pt modelId="{B201144C-B716-427B-830A-3B28BF9A5B22}">
      <dgm:prSet custT="1"/>
      <dgm:spPr/>
      <dgm:t>
        <a:bodyPr/>
        <a:lstStyle/>
        <a:p>
          <a:pPr rtl="0"/>
          <a:r>
            <a:rPr lang="ru-RU" sz="2200" dirty="0" smtClean="0"/>
            <a:t>отбирать тексты разных стилей, родов и жанров</a:t>
          </a:r>
          <a:endParaRPr lang="ru-RU" sz="2200" dirty="0"/>
        </a:p>
      </dgm:t>
    </dgm:pt>
    <dgm:pt modelId="{2EBEF490-1A0F-4D79-AB4D-227E1064EBDB}" type="parTrans" cxnId="{032F73F1-4722-4DC0-BB8E-A0D341D9510D}">
      <dgm:prSet/>
      <dgm:spPr/>
      <dgm:t>
        <a:bodyPr/>
        <a:lstStyle/>
        <a:p>
          <a:endParaRPr lang="ru-RU"/>
        </a:p>
      </dgm:t>
    </dgm:pt>
    <dgm:pt modelId="{615EF70A-70CF-4F21-B7F1-4EFFB2BAB6F9}" type="sibTrans" cxnId="{032F73F1-4722-4DC0-BB8E-A0D341D9510D}">
      <dgm:prSet/>
      <dgm:spPr/>
      <dgm:t>
        <a:bodyPr/>
        <a:lstStyle/>
        <a:p>
          <a:endParaRPr lang="ru-RU"/>
        </a:p>
      </dgm:t>
    </dgm:pt>
    <dgm:pt modelId="{07103869-0395-494B-9F10-ADDBE9C2A1BA}">
      <dgm:prSet custT="1"/>
      <dgm:spPr/>
      <dgm:t>
        <a:bodyPr/>
        <a:lstStyle/>
        <a:p>
          <a:pPr rtl="0"/>
          <a:r>
            <a:rPr lang="ru-RU" sz="2200" dirty="0" smtClean="0"/>
            <a:t>продумывать работу с различными источниками информации.</a:t>
          </a:r>
          <a:endParaRPr lang="ru-RU" sz="2200" dirty="0"/>
        </a:p>
      </dgm:t>
    </dgm:pt>
    <dgm:pt modelId="{8E0997C4-BFE1-4CC2-8365-F70893871C64}" type="parTrans" cxnId="{0315320C-4C9C-4EDC-AAD3-D05C119DCB10}">
      <dgm:prSet/>
      <dgm:spPr/>
      <dgm:t>
        <a:bodyPr/>
        <a:lstStyle/>
        <a:p>
          <a:endParaRPr lang="ru-RU"/>
        </a:p>
      </dgm:t>
    </dgm:pt>
    <dgm:pt modelId="{39B56EC7-7A6A-48C9-ACF4-98B9874C4D6D}" type="sibTrans" cxnId="{0315320C-4C9C-4EDC-AAD3-D05C119DCB10}">
      <dgm:prSet/>
      <dgm:spPr/>
      <dgm:t>
        <a:bodyPr/>
        <a:lstStyle/>
        <a:p>
          <a:endParaRPr lang="ru-RU"/>
        </a:p>
      </dgm:t>
    </dgm:pt>
    <dgm:pt modelId="{283C9062-0A6A-459B-8481-507E1F4A6E0A}">
      <dgm:prSet custT="1"/>
      <dgm:spPr/>
      <dgm:t>
        <a:bodyPr/>
        <a:lstStyle/>
        <a:p>
          <a:pPr rtl="0"/>
          <a:r>
            <a:rPr lang="ru-RU" sz="2200" dirty="0" smtClean="0"/>
            <a:t>обратить внимание на работу с информационными текстами.</a:t>
          </a:r>
          <a:endParaRPr lang="ru-RU" sz="2200" dirty="0"/>
        </a:p>
      </dgm:t>
    </dgm:pt>
    <dgm:pt modelId="{BB136CAC-EA1C-4ED9-9134-BD3F7755C25B}" type="parTrans" cxnId="{0B41A509-3323-47EA-BB61-4708E031F163}">
      <dgm:prSet/>
      <dgm:spPr/>
      <dgm:t>
        <a:bodyPr/>
        <a:lstStyle/>
        <a:p>
          <a:endParaRPr lang="ru-RU"/>
        </a:p>
      </dgm:t>
    </dgm:pt>
    <dgm:pt modelId="{25C08F71-8584-4679-9320-7EC6CB10AD0A}" type="sibTrans" cxnId="{0B41A509-3323-47EA-BB61-4708E031F163}">
      <dgm:prSet/>
      <dgm:spPr/>
      <dgm:t>
        <a:bodyPr/>
        <a:lstStyle/>
        <a:p>
          <a:endParaRPr lang="ru-RU"/>
        </a:p>
      </dgm:t>
    </dgm:pt>
    <dgm:pt modelId="{E648D2DE-BBD2-4A16-9793-945E59788E35}">
      <dgm:prSet custT="1"/>
      <dgm:spPr/>
      <dgm:t>
        <a:bodyPr/>
        <a:lstStyle/>
        <a:p>
          <a:pPr rtl="0"/>
          <a:r>
            <a:rPr lang="ru-RU" sz="2200" dirty="0" smtClean="0"/>
            <a:t>продолжать работу над классификацией слов по составу.</a:t>
          </a:r>
          <a:endParaRPr lang="ru-RU" sz="2200" dirty="0"/>
        </a:p>
      </dgm:t>
    </dgm:pt>
    <dgm:pt modelId="{DB32955E-8121-446A-8697-0AAF19399293}" type="parTrans" cxnId="{4D4105F2-5144-41EA-973B-7FCB337EB6E1}">
      <dgm:prSet/>
      <dgm:spPr/>
      <dgm:t>
        <a:bodyPr/>
        <a:lstStyle/>
        <a:p>
          <a:endParaRPr lang="ru-RU"/>
        </a:p>
      </dgm:t>
    </dgm:pt>
    <dgm:pt modelId="{7A5FFCB6-8B2A-431B-B57F-F75531865B15}" type="sibTrans" cxnId="{4D4105F2-5144-41EA-973B-7FCB337EB6E1}">
      <dgm:prSet/>
      <dgm:spPr/>
      <dgm:t>
        <a:bodyPr/>
        <a:lstStyle/>
        <a:p>
          <a:endParaRPr lang="ru-RU"/>
        </a:p>
      </dgm:t>
    </dgm:pt>
    <dgm:pt modelId="{28962B74-6AC7-42C6-B485-BEC91ACC3923}">
      <dgm:prSet custT="1"/>
      <dgm:spPr/>
      <dgm:t>
        <a:bodyPr/>
        <a:lstStyle/>
        <a:p>
          <a:pPr rtl="0"/>
          <a:r>
            <a:rPr lang="ru-RU" sz="2200" dirty="0" smtClean="0"/>
            <a:t>выстраивать работу на уроках развития речи по составлению и записи текстов, направленных на знание норм речевого этикета с учетом орфографических и пунктуационных правил русского языка.  </a:t>
          </a:r>
          <a:endParaRPr lang="ru-RU" sz="2200" dirty="0"/>
        </a:p>
      </dgm:t>
    </dgm:pt>
    <dgm:pt modelId="{E4F8D492-7B48-4DFB-96BA-16E786036C8C}" type="parTrans" cxnId="{4C9F24C4-60C6-4845-9B1C-002B8EEF415C}">
      <dgm:prSet/>
      <dgm:spPr/>
      <dgm:t>
        <a:bodyPr/>
        <a:lstStyle/>
        <a:p>
          <a:endParaRPr lang="ru-RU"/>
        </a:p>
      </dgm:t>
    </dgm:pt>
    <dgm:pt modelId="{6929A20D-E209-433D-AE1E-150DA4E87467}" type="sibTrans" cxnId="{4C9F24C4-60C6-4845-9B1C-002B8EEF415C}">
      <dgm:prSet/>
      <dgm:spPr/>
      <dgm:t>
        <a:bodyPr/>
        <a:lstStyle/>
        <a:p>
          <a:endParaRPr lang="ru-RU"/>
        </a:p>
      </dgm:t>
    </dgm:pt>
    <dgm:pt modelId="{BBF65F84-6F76-47FD-BE38-70226F224D8D}">
      <dgm:prSet custT="1"/>
      <dgm:spPr/>
      <dgm:t>
        <a:bodyPr/>
        <a:lstStyle/>
        <a:p>
          <a:pPr rtl="0"/>
          <a:r>
            <a:rPr lang="ru-RU" sz="2200" dirty="0" smtClean="0"/>
            <a:t>продумывать перечень творческих домашних заданий.</a:t>
          </a:r>
          <a:endParaRPr lang="ru-RU" sz="2200" dirty="0"/>
        </a:p>
      </dgm:t>
    </dgm:pt>
    <dgm:pt modelId="{0C7207A4-FC68-4BB3-B7DE-0B55788480A9}" type="parTrans" cxnId="{8997F85A-4EA2-4E17-9342-8A1FAAA16462}">
      <dgm:prSet/>
      <dgm:spPr/>
      <dgm:t>
        <a:bodyPr/>
        <a:lstStyle/>
        <a:p>
          <a:endParaRPr lang="ru-RU"/>
        </a:p>
      </dgm:t>
    </dgm:pt>
    <dgm:pt modelId="{3A1A0B11-E5BB-4ED1-8D76-38FCB4ECC91C}" type="sibTrans" cxnId="{8997F85A-4EA2-4E17-9342-8A1FAAA16462}">
      <dgm:prSet/>
      <dgm:spPr/>
      <dgm:t>
        <a:bodyPr/>
        <a:lstStyle/>
        <a:p>
          <a:endParaRPr lang="ru-RU"/>
        </a:p>
      </dgm:t>
    </dgm:pt>
    <dgm:pt modelId="{80F3B9BB-0B8B-48D8-AA34-CFC2E254BA10}" type="pres">
      <dgm:prSet presAssocID="{836D3954-B4DC-43A5-AC7A-3CE4C3C5DCB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4E732B-AAC9-4617-99CF-D1D653476630}" type="pres">
      <dgm:prSet presAssocID="{CC57A840-65E0-4DF2-BFD7-1CC62247B06C}" presName="parentText" presStyleLbl="node1" presStyleIdx="0" presStyleCnt="1" custScaleY="135713" custLinFactNeighborY="-269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D799B4-02BB-48B6-8C07-58A099DB07C9}" type="pres">
      <dgm:prSet presAssocID="{CC57A840-65E0-4DF2-BFD7-1CC62247B06C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8C6A42-7F5A-4685-AF47-9D9513B4720D}" type="presOf" srcId="{B201144C-B716-427B-830A-3B28BF9A5B22}" destId="{3BD799B4-02BB-48B6-8C07-58A099DB07C9}" srcOrd="0" destOrd="0" presId="urn:microsoft.com/office/officeart/2005/8/layout/vList2"/>
    <dgm:cxn modelId="{032F73F1-4722-4DC0-BB8E-A0D341D9510D}" srcId="{CC57A840-65E0-4DF2-BFD7-1CC62247B06C}" destId="{B201144C-B716-427B-830A-3B28BF9A5B22}" srcOrd="0" destOrd="0" parTransId="{2EBEF490-1A0F-4D79-AB4D-227E1064EBDB}" sibTransId="{615EF70A-70CF-4F21-B7F1-4EFFB2BAB6F9}"/>
    <dgm:cxn modelId="{8997F85A-4EA2-4E17-9342-8A1FAAA16462}" srcId="{CC57A840-65E0-4DF2-BFD7-1CC62247B06C}" destId="{BBF65F84-6F76-47FD-BE38-70226F224D8D}" srcOrd="5" destOrd="0" parTransId="{0C7207A4-FC68-4BB3-B7DE-0B55788480A9}" sibTransId="{3A1A0B11-E5BB-4ED1-8D76-38FCB4ECC91C}"/>
    <dgm:cxn modelId="{4D4105F2-5144-41EA-973B-7FCB337EB6E1}" srcId="{CC57A840-65E0-4DF2-BFD7-1CC62247B06C}" destId="{E648D2DE-BBD2-4A16-9793-945E59788E35}" srcOrd="3" destOrd="0" parTransId="{DB32955E-8121-446A-8697-0AAF19399293}" sibTransId="{7A5FFCB6-8B2A-431B-B57F-F75531865B15}"/>
    <dgm:cxn modelId="{F1C6E712-729A-47CA-B9E4-D868B0C5C56C}" type="presOf" srcId="{CC57A840-65E0-4DF2-BFD7-1CC62247B06C}" destId="{474E732B-AAC9-4617-99CF-D1D653476630}" srcOrd="0" destOrd="0" presId="urn:microsoft.com/office/officeart/2005/8/layout/vList2"/>
    <dgm:cxn modelId="{74C68979-1CD8-48E3-B9F2-15852175F7BB}" type="presOf" srcId="{283C9062-0A6A-459B-8481-507E1F4A6E0A}" destId="{3BD799B4-02BB-48B6-8C07-58A099DB07C9}" srcOrd="0" destOrd="2" presId="urn:microsoft.com/office/officeart/2005/8/layout/vList2"/>
    <dgm:cxn modelId="{0315320C-4C9C-4EDC-AAD3-D05C119DCB10}" srcId="{CC57A840-65E0-4DF2-BFD7-1CC62247B06C}" destId="{07103869-0395-494B-9F10-ADDBE9C2A1BA}" srcOrd="1" destOrd="0" parTransId="{8E0997C4-BFE1-4CC2-8365-F70893871C64}" sibTransId="{39B56EC7-7A6A-48C9-ACF4-98B9874C4D6D}"/>
    <dgm:cxn modelId="{58B55856-8DE5-49A3-8F9D-8080E180A1F7}" type="presOf" srcId="{07103869-0395-494B-9F10-ADDBE9C2A1BA}" destId="{3BD799B4-02BB-48B6-8C07-58A099DB07C9}" srcOrd="0" destOrd="1" presId="urn:microsoft.com/office/officeart/2005/8/layout/vList2"/>
    <dgm:cxn modelId="{6BBA1F3F-0644-407C-8929-304ED0B24C3C}" srcId="{836D3954-B4DC-43A5-AC7A-3CE4C3C5DCB7}" destId="{CC57A840-65E0-4DF2-BFD7-1CC62247B06C}" srcOrd="0" destOrd="0" parTransId="{DEC4F61E-3529-417C-BA6F-8DDED35E6151}" sibTransId="{915A39CC-BBB4-4F03-A57F-400025D58681}"/>
    <dgm:cxn modelId="{4C9F24C4-60C6-4845-9B1C-002B8EEF415C}" srcId="{CC57A840-65E0-4DF2-BFD7-1CC62247B06C}" destId="{28962B74-6AC7-42C6-B485-BEC91ACC3923}" srcOrd="4" destOrd="0" parTransId="{E4F8D492-7B48-4DFB-96BA-16E786036C8C}" sibTransId="{6929A20D-E209-433D-AE1E-150DA4E87467}"/>
    <dgm:cxn modelId="{0B41A509-3323-47EA-BB61-4708E031F163}" srcId="{CC57A840-65E0-4DF2-BFD7-1CC62247B06C}" destId="{283C9062-0A6A-459B-8481-507E1F4A6E0A}" srcOrd="2" destOrd="0" parTransId="{BB136CAC-EA1C-4ED9-9134-BD3F7755C25B}" sibTransId="{25C08F71-8584-4679-9320-7EC6CB10AD0A}"/>
    <dgm:cxn modelId="{2F818293-6D46-4715-A91C-DB706991F9B8}" type="presOf" srcId="{E648D2DE-BBD2-4A16-9793-945E59788E35}" destId="{3BD799B4-02BB-48B6-8C07-58A099DB07C9}" srcOrd="0" destOrd="3" presId="urn:microsoft.com/office/officeart/2005/8/layout/vList2"/>
    <dgm:cxn modelId="{01413CF3-907A-43CA-A0AF-A91A0F041223}" type="presOf" srcId="{836D3954-B4DC-43A5-AC7A-3CE4C3C5DCB7}" destId="{80F3B9BB-0B8B-48D8-AA34-CFC2E254BA10}" srcOrd="0" destOrd="0" presId="urn:microsoft.com/office/officeart/2005/8/layout/vList2"/>
    <dgm:cxn modelId="{BCC952AB-4B97-4721-9AC7-D9919344A4D7}" type="presOf" srcId="{28962B74-6AC7-42C6-B485-BEC91ACC3923}" destId="{3BD799B4-02BB-48B6-8C07-58A099DB07C9}" srcOrd="0" destOrd="4" presId="urn:microsoft.com/office/officeart/2005/8/layout/vList2"/>
    <dgm:cxn modelId="{DB7719A4-ED87-4984-B7DA-F10B97897BDB}" type="presOf" srcId="{BBF65F84-6F76-47FD-BE38-70226F224D8D}" destId="{3BD799B4-02BB-48B6-8C07-58A099DB07C9}" srcOrd="0" destOrd="5" presId="urn:microsoft.com/office/officeart/2005/8/layout/vList2"/>
    <dgm:cxn modelId="{99DF0D0E-F8B9-441E-A86A-10C4911BB5A3}" type="presParOf" srcId="{80F3B9BB-0B8B-48D8-AA34-CFC2E254BA10}" destId="{474E732B-AAC9-4617-99CF-D1D653476630}" srcOrd="0" destOrd="0" presId="urn:microsoft.com/office/officeart/2005/8/layout/vList2"/>
    <dgm:cxn modelId="{D0F6F8A7-986C-4E1A-98B6-00FD8FA35569}" type="presParOf" srcId="{80F3B9BB-0B8B-48D8-AA34-CFC2E254BA10}" destId="{3BD799B4-02BB-48B6-8C07-58A099DB07C9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B37E0B-5876-4E54-94EE-806A52056E2C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9B0F6C-96DF-4A32-ACA5-B942EC1B4159}">
      <dgm:prSet/>
      <dgm:spPr/>
      <dgm:t>
        <a:bodyPr/>
        <a:lstStyle/>
        <a:p>
          <a:pPr rtl="0"/>
          <a:r>
            <a:rPr lang="ru-RU" b="1" dirty="0" smtClean="0"/>
            <a:t>Предложения по устранению ошибок</a:t>
          </a:r>
          <a:r>
            <a:rPr lang="ru-RU" dirty="0" smtClean="0"/>
            <a:t/>
          </a:r>
          <a:br>
            <a:rPr lang="ru-RU" dirty="0" smtClean="0"/>
          </a:br>
          <a:endParaRPr lang="ru-RU" dirty="0"/>
        </a:p>
      </dgm:t>
    </dgm:pt>
    <dgm:pt modelId="{15D89249-05A1-4ADB-A273-47627534D48E}" type="parTrans" cxnId="{3B3AD706-5235-4044-B177-7ADBDB71140B}">
      <dgm:prSet/>
      <dgm:spPr/>
      <dgm:t>
        <a:bodyPr/>
        <a:lstStyle/>
        <a:p>
          <a:endParaRPr lang="ru-RU"/>
        </a:p>
      </dgm:t>
    </dgm:pt>
    <dgm:pt modelId="{E8335267-BF68-4B6B-BC5D-509492662292}" type="sibTrans" cxnId="{3B3AD706-5235-4044-B177-7ADBDB71140B}">
      <dgm:prSet/>
      <dgm:spPr/>
      <dgm:t>
        <a:bodyPr/>
        <a:lstStyle/>
        <a:p>
          <a:endParaRPr lang="ru-RU"/>
        </a:p>
      </dgm:t>
    </dgm:pt>
    <dgm:pt modelId="{4C344783-BFCD-43A4-9D98-4AC8E6881AD8}" type="pres">
      <dgm:prSet presAssocID="{A1B37E0B-5876-4E54-94EE-806A52056E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BEA402-54D6-4ED8-A175-1DD106CDC04E}" type="pres">
      <dgm:prSet presAssocID="{F79B0F6C-96DF-4A32-ACA5-B942EC1B415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4ECCCB-8AD3-40A2-BC37-F19938C657E8}" type="presOf" srcId="{A1B37E0B-5876-4E54-94EE-806A52056E2C}" destId="{4C344783-BFCD-43A4-9D98-4AC8E6881AD8}" srcOrd="0" destOrd="0" presId="urn:microsoft.com/office/officeart/2005/8/layout/vList2"/>
    <dgm:cxn modelId="{2A652A44-B13A-4A16-BF80-82E8FFEE31C8}" type="presOf" srcId="{F79B0F6C-96DF-4A32-ACA5-B942EC1B4159}" destId="{B2BEA402-54D6-4ED8-A175-1DD106CDC04E}" srcOrd="0" destOrd="0" presId="urn:microsoft.com/office/officeart/2005/8/layout/vList2"/>
    <dgm:cxn modelId="{3B3AD706-5235-4044-B177-7ADBDB71140B}" srcId="{A1B37E0B-5876-4E54-94EE-806A52056E2C}" destId="{F79B0F6C-96DF-4A32-ACA5-B942EC1B4159}" srcOrd="0" destOrd="0" parTransId="{15D89249-05A1-4ADB-A273-47627534D48E}" sibTransId="{E8335267-BF68-4B6B-BC5D-509492662292}"/>
    <dgm:cxn modelId="{0032F82A-511E-4A47-830C-37E793AAC339}" type="presParOf" srcId="{4C344783-BFCD-43A4-9D98-4AC8E6881AD8}" destId="{B2BEA402-54D6-4ED8-A175-1DD106CDC04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593D88C-5D1E-4021-95E8-23B26F04F16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9C016A-0868-4653-8F11-A1198AD742C7}">
      <dgm:prSet/>
      <dgm:spPr/>
      <dgm:t>
        <a:bodyPr/>
        <a:lstStyle/>
        <a:p>
          <a:pPr rtl="0"/>
          <a:r>
            <a:rPr lang="ru-RU" dirty="0" smtClean="0"/>
            <a:t>При подготовке обучающихся к написанию ВПР по математике, мы столкнулись с такими трудностями как: </a:t>
          </a:r>
          <a:endParaRPr lang="ru-RU" dirty="0"/>
        </a:p>
      </dgm:t>
    </dgm:pt>
    <dgm:pt modelId="{01714B67-E7E9-4F39-9E9B-183A6F1BD8EF}" type="parTrans" cxnId="{207B56DA-94CE-48BE-A013-A0271ACE2DE5}">
      <dgm:prSet/>
      <dgm:spPr/>
      <dgm:t>
        <a:bodyPr/>
        <a:lstStyle/>
        <a:p>
          <a:endParaRPr lang="ru-RU"/>
        </a:p>
      </dgm:t>
    </dgm:pt>
    <dgm:pt modelId="{9AAD8385-BE7E-4CC4-A2B4-2EA7E09378CE}" type="sibTrans" cxnId="{207B56DA-94CE-48BE-A013-A0271ACE2DE5}">
      <dgm:prSet/>
      <dgm:spPr/>
      <dgm:t>
        <a:bodyPr/>
        <a:lstStyle/>
        <a:p>
          <a:endParaRPr lang="ru-RU"/>
        </a:p>
      </dgm:t>
    </dgm:pt>
    <dgm:pt modelId="{14D193EB-87EA-4DBE-BC11-5C587100E558}">
      <dgm:prSet/>
      <dgm:spPr/>
      <dgm:t>
        <a:bodyPr/>
        <a:lstStyle/>
        <a:p>
          <a:pPr rtl="0"/>
          <a:r>
            <a:rPr lang="ru-RU" dirty="0" smtClean="0"/>
            <a:t>нехватка логических задач  в школьной программе </a:t>
          </a:r>
          <a:r>
            <a:rPr lang="ru-RU" i="1" dirty="0" smtClean="0"/>
            <a:t>(Во дворе гуляют цыплята и котята. Всего 5 голов и 16 ног. Сколько цыплят и сколько котят?)</a:t>
          </a:r>
          <a:endParaRPr lang="ru-RU" dirty="0"/>
        </a:p>
      </dgm:t>
    </dgm:pt>
    <dgm:pt modelId="{8697B1F6-D864-488C-BA3B-2800D6E8735B}" type="parTrans" cxnId="{1CEEE77B-57D3-4DE5-A434-120B0622BE9A}">
      <dgm:prSet/>
      <dgm:spPr/>
      <dgm:t>
        <a:bodyPr/>
        <a:lstStyle/>
        <a:p>
          <a:endParaRPr lang="ru-RU"/>
        </a:p>
      </dgm:t>
    </dgm:pt>
    <dgm:pt modelId="{3A8A47FD-F7E4-4D00-BDF4-3681C029CBB5}" type="sibTrans" cxnId="{1CEEE77B-57D3-4DE5-A434-120B0622BE9A}">
      <dgm:prSet/>
      <dgm:spPr/>
      <dgm:t>
        <a:bodyPr/>
        <a:lstStyle/>
        <a:p>
          <a:endParaRPr lang="ru-RU"/>
        </a:p>
      </dgm:t>
    </dgm:pt>
    <dgm:pt modelId="{8A8E30FD-E5F6-4FCD-B6CF-6BE9A7722B6E}">
      <dgm:prSet/>
      <dgm:spPr/>
      <dgm:t>
        <a:bodyPr/>
        <a:lstStyle/>
        <a:p>
          <a:pPr rtl="0"/>
          <a:r>
            <a:rPr lang="ru-RU" smtClean="0"/>
            <a:t>отсутствие задач на классификацию </a:t>
          </a:r>
          <a:r>
            <a:rPr lang="ru-RU" i="1" smtClean="0"/>
            <a:t>(пример: разбей на группы именованные числа: 50 дм, 50 мин, 5 т, 50 кв.м, 5м, 5 сут, 50 ц, 50 кв.дм - по принадлежности к величинам. (Ответ: единицы длины, времени, массы, площади).</a:t>
          </a:r>
          <a:endParaRPr lang="ru-RU"/>
        </a:p>
      </dgm:t>
    </dgm:pt>
    <dgm:pt modelId="{EF514E18-2D27-417B-8E8D-B53505EBE3B0}" type="parTrans" cxnId="{7CBA135F-E732-4C36-A03C-53C18D3EEA50}">
      <dgm:prSet/>
      <dgm:spPr/>
      <dgm:t>
        <a:bodyPr/>
        <a:lstStyle/>
        <a:p>
          <a:endParaRPr lang="ru-RU"/>
        </a:p>
      </dgm:t>
    </dgm:pt>
    <dgm:pt modelId="{B44B85BC-20A9-4B8E-BB40-463FD6BEFA31}" type="sibTrans" cxnId="{7CBA135F-E732-4C36-A03C-53C18D3EEA50}">
      <dgm:prSet/>
      <dgm:spPr/>
      <dgm:t>
        <a:bodyPr/>
        <a:lstStyle/>
        <a:p>
          <a:endParaRPr lang="ru-RU"/>
        </a:p>
      </dgm:t>
    </dgm:pt>
    <dgm:pt modelId="{C1417313-D313-45CB-BAEF-DB95F218F931}" type="pres">
      <dgm:prSet presAssocID="{3593D88C-5D1E-4021-95E8-23B26F04F16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72F195-E026-46D5-A340-94AAF832A04C}" type="pres">
      <dgm:prSet presAssocID="{039C016A-0868-4653-8F11-A1198AD742C7}" presName="parentText" presStyleLbl="node1" presStyleIdx="0" presStyleCnt="1" custScaleY="97937" custLinFactNeighborY="-23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2F7740-B860-4832-AF3C-A9C28108BEFA}" type="pres">
      <dgm:prSet presAssocID="{039C016A-0868-4653-8F11-A1198AD742C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7B56DA-94CE-48BE-A013-A0271ACE2DE5}" srcId="{3593D88C-5D1E-4021-95E8-23B26F04F16C}" destId="{039C016A-0868-4653-8F11-A1198AD742C7}" srcOrd="0" destOrd="0" parTransId="{01714B67-E7E9-4F39-9E9B-183A6F1BD8EF}" sibTransId="{9AAD8385-BE7E-4CC4-A2B4-2EA7E09378CE}"/>
    <dgm:cxn modelId="{7CBA135F-E732-4C36-A03C-53C18D3EEA50}" srcId="{039C016A-0868-4653-8F11-A1198AD742C7}" destId="{8A8E30FD-E5F6-4FCD-B6CF-6BE9A7722B6E}" srcOrd="1" destOrd="0" parTransId="{EF514E18-2D27-417B-8E8D-B53505EBE3B0}" sibTransId="{B44B85BC-20A9-4B8E-BB40-463FD6BEFA31}"/>
    <dgm:cxn modelId="{DE60C192-4D0B-4757-BC5D-28C188AB5FFA}" type="presOf" srcId="{039C016A-0868-4653-8F11-A1198AD742C7}" destId="{5B72F195-E026-46D5-A340-94AAF832A04C}" srcOrd="0" destOrd="0" presId="urn:microsoft.com/office/officeart/2005/8/layout/vList2"/>
    <dgm:cxn modelId="{096218CE-0E15-454A-8C8B-66EB69916DBC}" type="presOf" srcId="{14D193EB-87EA-4DBE-BC11-5C587100E558}" destId="{022F7740-B860-4832-AF3C-A9C28108BEFA}" srcOrd="0" destOrd="0" presId="urn:microsoft.com/office/officeart/2005/8/layout/vList2"/>
    <dgm:cxn modelId="{1CEEE77B-57D3-4DE5-A434-120B0622BE9A}" srcId="{039C016A-0868-4653-8F11-A1198AD742C7}" destId="{14D193EB-87EA-4DBE-BC11-5C587100E558}" srcOrd="0" destOrd="0" parTransId="{8697B1F6-D864-488C-BA3B-2800D6E8735B}" sibTransId="{3A8A47FD-F7E4-4D00-BDF4-3681C029CBB5}"/>
    <dgm:cxn modelId="{33665663-6D2D-47F3-BEFD-1265C060B490}" type="presOf" srcId="{8A8E30FD-E5F6-4FCD-B6CF-6BE9A7722B6E}" destId="{022F7740-B860-4832-AF3C-A9C28108BEFA}" srcOrd="0" destOrd="1" presId="urn:microsoft.com/office/officeart/2005/8/layout/vList2"/>
    <dgm:cxn modelId="{21DE0CE6-93F3-459F-920C-1D7CE591D77A}" type="presOf" srcId="{3593D88C-5D1E-4021-95E8-23B26F04F16C}" destId="{C1417313-D313-45CB-BAEF-DB95F218F931}" srcOrd="0" destOrd="0" presId="urn:microsoft.com/office/officeart/2005/8/layout/vList2"/>
    <dgm:cxn modelId="{0BD28369-E845-4131-A0E6-AA12DDE9865A}" type="presParOf" srcId="{C1417313-D313-45CB-BAEF-DB95F218F931}" destId="{5B72F195-E026-46D5-A340-94AAF832A04C}" srcOrd="0" destOrd="0" presId="urn:microsoft.com/office/officeart/2005/8/layout/vList2"/>
    <dgm:cxn modelId="{57AF0F0C-3CE4-4A3C-B2D2-27B498D6B0F2}" type="presParOf" srcId="{C1417313-D313-45CB-BAEF-DB95F218F931}" destId="{022F7740-B860-4832-AF3C-A9C28108BEF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C512D97-D6D4-475E-9B40-401AB12149E3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D0643F5-0422-4E84-89B5-019B4D0FBF84}">
      <dgm:prSet/>
      <dgm:spPr/>
      <dgm:t>
        <a:bodyPr/>
        <a:lstStyle/>
        <a:p>
          <a:pPr algn="ctr" rtl="0"/>
          <a:r>
            <a:rPr lang="ru-RU" b="1" dirty="0" smtClean="0"/>
            <a:t>Математика.</a:t>
          </a:r>
          <a:endParaRPr lang="ru-RU" dirty="0"/>
        </a:p>
      </dgm:t>
    </dgm:pt>
    <dgm:pt modelId="{95859BC0-C06D-4F3F-9C22-F056D6B4F0E0}" type="parTrans" cxnId="{1DA9998D-7BB6-4B67-92E7-E011AB871B27}">
      <dgm:prSet/>
      <dgm:spPr/>
      <dgm:t>
        <a:bodyPr/>
        <a:lstStyle/>
        <a:p>
          <a:endParaRPr lang="ru-RU"/>
        </a:p>
      </dgm:t>
    </dgm:pt>
    <dgm:pt modelId="{3B2DAF7E-3328-4996-91E6-BC90197F5ADA}" type="sibTrans" cxnId="{1DA9998D-7BB6-4B67-92E7-E011AB871B27}">
      <dgm:prSet/>
      <dgm:spPr/>
      <dgm:t>
        <a:bodyPr/>
        <a:lstStyle/>
        <a:p>
          <a:endParaRPr lang="ru-RU"/>
        </a:p>
      </dgm:t>
    </dgm:pt>
    <dgm:pt modelId="{5BDAA490-4231-4AB6-8850-1507CFEAB9FD}" type="pres">
      <dgm:prSet presAssocID="{FC512D97-D6D4-475E-9B40-401AB12149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ED4934-7D24-4829-9D63-D673E5A524F8}" type="pres">
      <dgm:prSet presAssocID="{7D0643F5-0422-4E84-89B5-019B4D0FBF8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A9998D-7BB6-4B67-92E7-E011AB871B27}" srcId="{FC512D97-D6D4-475E-9B40-401AB12149E3}" destId="{7D0643F5-0422-4E84-89B5-019B4D0FBF84}" srcOrd="0" destOrd="0" parTransId="{95859BC0-C06D-4F3F-9C22-F056D6B4F0E0}" sibTransId="{3B2DAF7E-3328-4996-91E6-BC90197F5ADA}"/>
    <dgm:cxn modelId="{F38863B0-DE4E-46BA-9154-2BAF8BB9D802}" type="presOf" srcId="{7D0643F5-0422-4E84-89B5-019B4D0FBF84}" destId="{24ED4934-7D24-4829-9D63-D673E5A524F8}" srcOrd="0" destOrd="0" presId="urn:microsoft.com/office/officeart/2005/8/layout/vList2"/>
    <dgm:cxn modelId="{843E36DA-429B-4B60-9213-285A5D850CD5}" type="presOf" srcId="{FC512D97-D6D4-475E-9B40-401AB12149E3}" destId="{5BDAA490-4231-4AB6-8850-1507CFEAB9FD}" srcOrd="0" destOrd="0" presId="urn:microsoft.com/office/officeart/2005/8/layout/vList2"/>
    <dgm:cxn modelId="{4C620B83-9DA8-4D1B-9CE1-C0C64E3AE0B9}" type="presParOf" srcId="{5BDAA490-4231-4AB6-8850-1507CFEAB9FD}" destId="{24ED4934-7D24-4829-9D63-D673E5A524F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3ED6BB5-65CF-44F7-BD02-76E6940FDAA9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49CF09A-581F-469E-B15C-93A5541B8B4E}">
      <dgm:prSet/>
      <dgm:spPr/>
      <dgm:t>
        <a:bodyPr/>
        <a:lstStyle/>
        <a:p>
          <a:pPr algn="ctr" rtl="0"/>
          <a:r>
            <a:rPr lang="ru-RU" b="1" smtClean="0"/>
            <a:t>Задание 5</a:t>
          </a:r>
          <a:endParaRPr lang="ru-RU"/>
        </a:p>
      </dgm:t>
    </dgm:pt>
    <dgm:pt modelId="{9499C8F4-B3B7-48E2-B73B-F33865C1FD72}" type="parTrans" cxnId="{0233A63D-CEF2-4973-9C94-933174A96624}">
      <dgm:prSet/>
      <dgm:spPr/>
      <dgm:t>
        <a:bodyPr/>
        <a:lstStyle/>
        <a:p>
          <a:endParaRPr lang="ru-RU"/>
        </a:p>
      </dgm:t>
    </dgm:pt>
    <dgm:pt modelId="{672BB668-67C1-4CEF-9610-FB56E8E3DA6C}" type="sibTrans" cxnId="{0233A63D-CEF2-4973-9C94-933174A96624}">
      <dgm:prSet/>
      <dgm:spPr/>
      <dgm:t>
        <a:bodyPr/>
        <a:lstStyle/>
        <a:p>
          <a:endParaRPr lang="ru-RU"/>
        </a:p>
      </dgm:t>
    </dgm:pt>
    <dgm:pt modelId="{258999B4-82EF-45E6-B00F-A544C8DA175C}" type="pres">
      <dgm:prSet presAssocID="{E3ED6BB5-65CF-44F7-BD02-76E6940FDAA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C8F9DF-56F4-48E5-B558-E5E1F85062F4}" type="pres">
      <dgm:prSet presAssocID="{449CF09A-581F-469E-B15C-93A5541B8B4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91FCA3-3D89-4C3E-B860-1B0C33CB3289}" type="presOf" srcId="{449CF09A-581F-469E-B15C-93A5541B8B4E}" destId="{80C8F9DF-56F4-48E5-B558-E5E1F85062F4}" srcOrd="0" destOrd="0" presId="urn:microsoft.com/office/officeart/2005/8/layout/vList2"/>
    <dgm:cxn modelId="{6E6D859D-5B01-45F5-B50C-2A8E8712E9B6}" type="presOf" srcId="{E3ED6BB5-65CF-44F7-BD02-76E6940FDAA9}" destId="{258999B4-82EF-45E6-B00F-A544C8DA175C}" srcOrd="0" destOrd="0" presId="urn:microsoft.com/office/officeart/2005/8/layout/vList2"/>
    <dgm:cxn modelId="{0233A63D-CEF2-4973-9C94-933174A96624}" srcId="{E3ED6BB5-65CF-44F7-BD02-76E6940FDAA9}" destId="{449CF09A-581F-469E-B15C-93A5541B8B4E}" srcOrd="0" destOrd="0" parTransId="{9499C8F4-B3B7-48E2-B73B-F33865C1FD72}" sibTransId="{672BB668-67C1-4CEF-9610-FB56E8E3DA6C}"/>
    <dgm:cxn modelId="{CB0D3AFD-1686-4A87-827F-4D9B8A1D93A8}" type="presParOf" srcId="{258999B4-82EF-45E6-B00F-A544C8DA175C}" destId="{80C8F9DF-56F4-48E5-B558-E5E1F85062F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BEC23F5-5F1D-488B-A59F-33D52300FAFC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9005B2A-D7CE-4C88-9316-1F08A3AD5A70}">
      <dgm:prSet/>
      <dgm:spPr/>
      <dgm:t>
        <a:bodyPr/>
        <a:lstStyle/>
        <a:p>
          <a:pPr algn="ctr" rtl="0"/>
          <a:r>
            <a:rPr lang="ru-RU" b="1" dirty="0" smtClean="0"/>
            <a:t>Задание 9</a:t>
          </a:r>
          <a:endParaRPr lang="ru-RU" dirty="0"/>
        </a:p>
      </dgm:t>
    </dgm:pt>
    <dgm:pt modelId="{3338BF26-517E-4050-A290-D3DD946E4D2C}" type="parTrans" cxnId="{D4802DA2-D9B3-492C-97AE-4FE1406BD958}">
      <dgm:prSet/>
      <dgm:spPr/>
      <dgm:t>
        <a:bodyPr/>
        <a:lstStyle/>
        <a:p>
          <a:endParaRPr lang="ru-RU"/>
        </a:p>
      </dgm:t>
    </dgm:pt>
    <dgm:pt modelId="{D84D72DA-26DD-4441-B238-FC7ACF89AAAA}" type="sibTrans" cxnId="{D4802DA2-D9B3-492C-97AE-4FE1406BD958}">
      <dgm:prSet/>
      <dgm:spPr/>
      <dgm:t>
        <a:bodyPr/>
        <a:lstStyle/>
        <a:p>
          <a:endParaRPr lang="ru-RU"/>
        </a:p>
      </dgm:t>
    </dgm:pt>
    <dgm:pt modelId="{C706D74A-F454-437A-941B-7925A07041DD}" type="pres">
      <dgm:prSet presAssocID="{EBEC23F5-5F1D-488B-A59F-33D52300FAF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509219-C6DA-4C16-A370-9F5FAFF18632}" type="pres">
      <dgm:prSet presAssocID="{09005B2A-D7CE-4C88-9316-1F08A3AD5A7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78953B-EB19-42D9-BA3C-C59C680981BB}" type="presOf" srcId="{09005B2A-D7CE-4C88-9316-1F08A3AD5A70}" destId="{DE509219-C6DA-4C16-A370-9F5FAFF18632}" srcOrd="0" destOrd="0" presId="urn:microsoft.com/office/officeart/2005/8/layout/vList2"/>
    <dgm:cxn modelId="{D294CDB6-040E-474E-89AD-4BAAB9620712}" type="presOf" srcId="{EBEC23F5-5F1D-488B-A59F-33D52300FAFC}" destId="{C706D74A-F454-437A-941B-7925A07041DD}" srcOrd="0" destOrd="0" presId="urn:microsoft.com/office/officeart/2005/8/layout/vList2"/>
    <dgm:cxn modelId="{D4802DA2-D9B3-492C-97AE-4FE1406BD958}" srcId="{EBEC23F5-5F1D-488B-A59F-33D52300FAFC}" destId="{09005B2A-D7CE-4C88-9316-1F08A3AD5A70}" srcOrd="0" destOrd="0" parTransId="{3338BF26-517E-4050-A290-D3DD946E4D2C}" sibTransId="{D84D72DA-26DD-4441-B238-FC7ACF89AAAA}"/>
    <dgm:cxn modelId="{785EFAC0-051F-4560-9F02-AEF70995FE12}" type="presParOf" srcId="{C706D74A-F454-437A-941B-7925A07041DD}" destId="{DE509219-C6DA-4C16-A370-9F5FAFF186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7138E73-0FC7-44D3-80D8-55D407154A5D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B77970B9-A091-4EBE-A75E-9BB7DE00D5B3}">
      <dgm:prSet/>
      <dgm:spPr/>
      <dgm:t>
        <a:bodyPr/>
        <a:lstStyle/>
        <a:p>
          <a:pPr algn="ctr" rtl="0"/>
          <a:r>
            <a:rPr lang="ru-RU" b="1" smtClean="0"/>
            <a:t>Задание 11</a:t>
          </a:r>
          <a:r>
            <a:rPr lang="ru-RU" smtClean="0"/>
            <a:t> </a:t>
          </a:r>
          <a:endParaRPr lang="ru-RU"/>
        </a:p>
      </dgm:t>
    </dgm:pt>
    <dgm:pt modelId="{26E9F131-CA20-4F69-8961-886157DE2519}" type="parTrans" cxnId="{BDBC1873-A8B6-4844-BDE3-401F63B30E48}">
      <dgm:prSet/>
      <dgm:spPr/>
      <dgm:t>
        <a:bodyPr/>
        <a:lstStyle/>
        <a:p>
          <a:endParaRPr lang="ru-RU"/>
        </a:p>
      </dgm:t>
    </dgm:pt>
    <dgm:pt modelId="{F8BBCD93-8658-4331-97D9-4D3FFCDC8F03}" type="sibTrans" cxnId="{BDBC1873-A8B6-4844-BDE3-401F63B30E48}">
      <dgm:prSet/>
      <dgm:spPr/>
      <dgm:t>
        <a:bodyPr/>
        <a:lstStyle/>
        <a:p>
          <a:endParaRPr lang="ru-RU"/>
        </a:p>
      </dgm:t>
    </dgm:pt>
    <dgm:pt modelId="{FEA863C1-9183-4E8E-A5FF-7F090EDC35C4}" type="pres">
      <dgm:prSet presAssocID="{27138E73-0FC7-44D3-80D8-55D407154A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10463F-3120-4EF2-A466-D880C6B64AD0}" type="pres">
      <dgm:prSet presAssocID="{B77970B9-A091-4EBE-A75E-9BB7DE00D5B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EDE9AE-E1EA-40D3-9836-442B58C76E8A}" type="presOf" srcId="{27138E73-0FC7-44D3-80D8-55D407154A5D}" destId="{FEA863C1-9183-4E8E-A5FF-7F090EDC35C4}" srcOrd="0" destOrd="0" presId="urn:microsoft.com/office/officeart/2005/8/layout/vList2"/>
    <dgm:cxn modelId="{67EE15F4-C6BF-4ED4-84C5-8A7E8A3FF5A4}" type="presOf" srcId="{B77970B9-A091-4EBE-A75E-9BB7DE00D5B3}" destId="{1B10463F-3120-4EF2-A466-D880C6B64AD0}" srcOrd="0" destOrd="0" presId="urn:microsoft.com/office/officeart/2005/8/layout/vList2"/>
    <dgm:cxn modelId="{BDBC1873-A8B6-4844-BDE3-401F63B30E48}" srcId="{27138E73-0FC7-44D3-80D8-55D407154A5D}" destId="{B77970B9-A091-4EBE-A75E-9BB7DE00D5B3}" srcOrd="0" destOrd="0" parTransId="{26E9F131-CA20-4F69-8961-886157DE2519}" sibTransId="{F8BBCD93-8658-4331-97D9-4D3FFCDC8F03}"/>
    <dgm:cxn modelId="{D506054E-1301-4193-A992-F5FE1FD669EA}" type="presParOf" srcId="{FEA863C1-9183-4E8E-A5FF-7F090EDC35C4}" destId="{1B10463F-3120-4EF2-A466-D880C6B64AD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DF3303-5754-4E9B-B5C7-E6FB9E026682}">
      <dsp:nvSpPr>
        <dsp:cNvPr id="0" name=""/>
        <dsp:cNvSpPr/>
      </dsp:nvSpPr>
      <dsp:spPr>
        <a:xfrm>
          <a:off x="0" y="0"/>
          <a:ext cx="8229600" cy="11440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Цель: </a:t>
          </a:r>
          <a:r>
            <a:rPr lang="ru-RU" sz="1600" kern="1200" dirty="0" smtClean="0"/>
            <a:t>рассказать о затруднениях при подготовке обучающихся к ВПР и путях их решения.</a:t>
          </a:r>
          <a:endParaRPr lang="ru-RU" sz="1600" kern="1200" dirty="0"/>
        </a:p>
      </dsp:txBody>
      <dsp:txXfrm>
        <a:off x="55848" y="55848"/>
        <a:ext cx="8117904" cy="1032347"/>
      </dsp:txXfrm>
    </dsp:sp>
    <dsp:sp modelId="{F17B6DBC-E9CB-493A-928B-6860916BBB18}">
      <dsp:nvSpPr>
        <dsp:cNvPr id="0" name=""/>
        <dsp:cNvSpPr/>
      </dsp:nvSpPr>
      <dsp:spPr>
        <a:xfrm>
          <a:off x="0" y="1121094"/>
          <a:ext cx="8229600" cy="7566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ВПР в 4 классах пишется по трем предметам: русский язык, математика и окружающий мир.</a:t>
          </a:r>
          <a:endParaRPr lang="ru-RU" sz="1600" kern="1200" dirty="0"/>
        </a:p>
      </dsp:txBody>
      <dsp:txXfrm>
        <a:off x="36936" y="1158030"/>
        <a:ext cx="8155728" cy="682764"/>
      </dsp:txXfrm>
    </dsp:sp>
    <dsp:sp modelId="{D46E96AC-ECD1-4E4B-A97D-7C7FF15A879D}">
      <dsp:nvSpPr>
        <dsp:cNvPr id="0" name=""/>
        <dsp:cNvSpPr/>
      </dsp:nvSpPr>
      <dsp:spPr>
        <a:xfrm>
          <a:off x="0" y="1887177"/>
          <a:ext cx="8229600" cy="8172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Рособрнадзор</a:t>
          </a:r>
          <a:r>
            <a:rPr lang="ru-RU" sz="2000" kern="1200" dirty="0" smtClean="0"/>
            <a:t> сообщает:</a:t>
          </a:r>
          <a:endParaRPr lang="ru-RU" sz="2000" kern="1200" dirty="0"/>
        </a:p>
      </dsp:txBody>
      <dsp:txXfrm>
        <a:off x="39896" y="1927073"/>
        <a:ext cx="8149808" cy="737487"/>
      </dsp:txXfrm>
    </dsp:sp>
    <dsp:sp modelId="{5A97BDE0-6850-4F3E-95BB-974E65DD040B}">
      <dsp:nvSpPr>
        <dsp:cNvPr id="0" name=""/>
        <dsp:cNvSpPr/>
      </dsp:nvSpPr>
      <dsp:spPr>
        <a:xfrm>
          <a:off x="0" y="2713904"/>
          <a:ext cx="8229600" cy="938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ВПР — это диагностические работы для оценки индивидуальных достижений обучающихся;</a:t>
          </a:r>
          <a:endParaRPr lang="ru-RU" sz="1400" kern="1200" dirty="0"/>
        </a:p>
      </dsp:txBody>
      <dsp:txXfrm>
        <a:off x="45817" y="2759721"/>
        <a:ext cx="8137966" cy="846931"/>
      </dsp:txXfrm>
    </dsp:sp>
    <dsp:sp modelId="{F0694901-392F-489A-9AFD-FB4FD3BE20E7}">
      <dsp:nvSpPr>
        <dsp:cNvPr id="0" name=""/>
        <dsp:cNvSpPr/>
      </dsp:nvSpPr>
      <dsp:spPr>
        <a:xfrm>
          <a:off x="0" y="3651737"/>
          <a:ext cx="8229600" cy="8230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ВПР не являются государственной итоговой аттестацией;</a:t>
          </a:r>
          <a:endParaRPr lang="ru-RU" sz="1800" kern="1200" dirty="0"/>
        </a:p>
      </dsp:txBody>
      <dsp:txXfrm>
        <a:off x="40180" y="3691917"/>
        <a:ext cx="8149240" cy="742721"/>
      </dsp:txXfrm>
    </dsp:sp>
    <dsp:sp modelId="{2C7F75EC-61C3-44B8-8435-F37E47569B63}">
      <dsp:nvSpPr>
        <dsp:cNvPr id="0" name=""/>
        <dsp:cNvSpPr/>
      </dsp:nvSpPr>
      <dsp:spPr>
        <a:xfrm>
          <a:off x="0" y="4516081"/>
          <a:ext cx="8229600" cy="10973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ВПР проводятся с использованием единых вариантов заданий для всей Российской Федерации, разрабатываемых на федеральном уровне в строгом соответствии с ФГОС.</a:t>
          </a:r>
          <a:endParaRPr lang="ru-RU" sz="1400" kern="1200" dirty="0"/>
        </a:p>
      </dsp:txBody>
      <dsp:txXfrm>
        <a:off x="53567" y="4569648"/>
        <a:ext cx="8122466" cy="990195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EB3E1D-BFB5-4B5A-9880-8090E744DA69}">
      <dsp:nvSpPr>
        <dsp:cNvPr id="0" name=""/>
        <dsp:cNvSpPr/>
      </dsp:nvSpPr>
      <dsp:spPr>
        <a:xfrm>
          <a:off x="0" y="624"/>
          <a:ext cx="7756263" cy="1053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80000"/>
                <a:lumMod val="9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atMod val="130000"/>
              </a:schemeClr>
            </a:gs>
          </a:gsLst>
          <a:lin ang="5160000" scaled="0"/>
        </a:gra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smtClean="0"/>
            <a:t>Задание 10</a:t>
          </a:r>
          <a:r>
            <a:rPr lang="ru-RU" sz="4500" kern="1200" smtClean="0"/>
            <a:t> </a:t>
          </a:r>
          <a:endParaRPr lang="ru-RU" sz="4500" kern="1200"/>
        </a:p>
      </dsp:txBody>
      <dsp:txXfrm>
        <a:off x="51403" y="52027"/>
        <a:ext cx="7653457" cy="95019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FF7A19-BA36-45E4-B797-E13B786EF49E}">
      <dsp:nvSpPr>
        <dsp:cNvPr id="0" name=""/>
        <dsp:cNvSpPr/>
      </dsp:nvSpPr>
      <dsp:spPr>
        <a:xfrm>
          <a:off x="0" y="727"/>
          <a:ext cx="7756263" cy="162885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80000"/>
                <a:lumMod val="9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atMod val="130000"/>
              </a:schemeClr>
            </a:gs>
          </a:gsLst>
          <a:lin ang="5160000" scaled="0"/>
        </a:gra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/>
            <a:t>Вывод</a:t>
          </a:r>
          <a:r>
            <a:rPr lang="ru-RU" sz="4200" kern="1200" dirty="0" smtClean="0"/>
            <a:t/>
          </a:r>
          <a:br>
            <a:rPr lang="ru-RU" sz="4200" kern="1200" dirty="0" smtClean="0"/>
          </a:br>
          <a:endParaRPr lang="ru-RU" sz="4200" kern="1200" dirty="0"/>
        </a:p>
      </dsp:txBody>
      <dsp:txXfrm>
        <a:off x="79514" y="80241"/>
        <a:ext cx="7597235" cy="146983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8AE507-DDE3-4067-B4CA-4E6EC7488912}">
      <dsp:nvSpPr>
        <dsp:cNvPr id="0" name=""/>
        <dsp:cNvSpPr/>
      </dsp:nvSpPr>
      <dsp:spPr>
        <a:xfrm>
          <a:off x="0" y="21387"/>
          <a:ext cx="8229600" cy="131625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80000"/>
                <a:lumMod val="9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atMod val="130000"/>
              </a:schemeClr>
            </a:gs>
          </a:gsLst>
          <a:lin ang="5160000" scaled="0"/>
        </a:gra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Рекомендации по совершенствованию процесса преподавания предмета:</a:t>
          </a:r>
          <a:r>
            <a:rPr lang="ru-RU" sz="2500" kern="1200" dirty="0" smtClean="0"/>
            <a:t/>
          </a:r>
          <a:br>
            <a:rPr lang="ru-RU" sz="2500" kern="1200" dirty="0" smtClean="0"/>
          </a:br>
          <a:endParaRPr lang="ru-RU" sz="2500" kern="1200" dirty="0"/>
        </a:p>
      </dsp:txBody>
      <dsp:txXfrm>
        <a:off x="64254" y="85641"/>
        <a:ext cx="8101092" cy="118774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4D6F4E-EE89-4DC4-BBDA-76AC9B7FB2FB}">
      <dsp:nvSpPr>
        <dsp:cNvPr id="0" name=""/>
        <dsp:cNvSpPr/>
      </dsp:nvSpPr>
      <dsp:spPr>
        <a:xfrm>
          <a:off x="3784" y="0"/>
          <a:ext cx="7748694" cy="121974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80000"/>
                <a:lumMod val="9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atMod val="130000"/>
              </a:schemeClr>
            </a:gs>
          </a:gsLst>
          <a:lin ang="5160000" scaled="0"/>
        </a:gra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smtClean="0"/>
            <a:t>Русский язык</a:t>
          </a:r>
          <a:r>
            <a:rPr lang="ru-RU" sz="3600" kern="1200" smtClean="0"/>
            <a:t/>
          </a:r>
          <a:br>
            <a:rPr lang="ru-RU" sz="3600" kern="1200" smtClean="0"/>
          </a:br>
          <a:endParaRPr lang="ru-RU" sz="3600" kern="1200"/>
        </a:p>
      </dsp:txBody>
      <dsp:txXfrm>
        <a:off x="63327" y="59543"/>
        <a:ext cx="7629608" cy="11006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4E732B-AAC9-4617-99CF-D1D653476630}">
      <dsp:nvSpPr>
        <dsp:cNvPr id="0" name=""/>
        <dsp:cNvSpPr/>
      </dsp:nvSpPr>
      <dsp:spPr>
        <a:xfrm>
          <a:off x="0" y="0"/>
          <a:ext cx="7977209" cy="15195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u="sng" kern="1200" dirty="0" smtClean="0"/>
            <a:t>Следует включить в работу некоторые пункты:</a:t>
          </a:r>
          <a:endParaRPr lang="ru-RU" sz="2900" kern="1200" dirty="0"/>
        </a:p>
      </dsp:txBody>
      <dsp:txXfrm>
        <a:off x="74179" y="74179"/>
        <a:ext cx="7828851" cy="1371206"/>
      </dsp:txXfrm>
    </dsp:sp>
    <dsp:sp modelId="{3BD799B4-02BB-48B6-8C07-58A099DB07C9}">
      <dsp:nvSpPr>
        <dsp:cNvPr id="0" name=""/>
        <dsp:cNvSpPr/>
      </dsp:nvSpPr>
      <dsp:spPr>
        <a:xfrm>
          <a:off x="0" y="1521225"/>
          <a:ext cx="7977209" cy="3301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3276" tIns="27940" rIns="156464" bIns="27940" numCol="1" spcCol="1270" anchor="t" anchorCtr="0">
          <a:noAutofit/>
        </a:bodyPr>
        <a:lstStyle/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200" kern="1200" dirty="0" smtClean="0"/>
            <a:t>отбирать тексты разных стилей, родов и жанров</a:t>
          </a:r>
          <a:endParaRPr lang="ru-RU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200" kern="1200" dirty="0" smtClean="0"/>
            <a:t>продумывать работу с различными источниками информации.</a:t>
          </a:r>
          <a:endParaRPr lang="ru-RU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200" kern="1200" dirty="0" smtClean="0"/>
            <a:t>обратить внимание на работу с информационными текстами.</a:t>
          </a:r>
          <a:endParaRPr lang="ru-RU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200" kern="1200" dirty="0" smtClean="0"/>
            <a:t>продолжать работу над классификацией слов по составу.</a:t>
          </a:r>
          <a:endParaRPr lang="ru-RU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200" kern="1200" dirty="0" smtClean="0"/>
            <a:t>выстраивать работу на уроках развития речи по составлению и записи текстов, направленных на знание норм речевого этикета с учетом орфографических и пунктуационных правил русского языка.  </a:t>
          </a:r>
          <a:endParaRPr lang="ru-RU" sz="2200" kern="1200" dirty="0"/>
        </a:p>
        <a:p>
          <a:pPr marL="228600" lvl="1" indent="-228600" algn="l" defTabSz="9779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200" kern="1200" dirty="0" smtClean="0"/>
            <a:t>продумывать перечень творческих домашних заданий.</a:t>
          </a:r>
          <a:endParaRPr lang="ru-RU" sz="2200" kern="1200" dirty="0"/>
        </a:p>
      </dsp:txBody>
      <dsp:txXfrm>
        <a:off x="0" y="1521225"/>
        <a:ext cx="7977209" cy="33016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BEA402-54D6-4ED8-A175-1DD106CDC04E}">
      <dsp:nvSpPr>
        <dsp:cNvPr id="0" name=""/>
        <dsp:cNvSpPr/>
      </dsp:nvSpPr>
      <dsp:spPr>
        <a:xfrm>
          <a:off x="0" y="169116"/>
          <a:ext cx="8229600" cy="13899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80000"/>
                <a:lumMod val="9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atMod val="130000"/>
              </a:schemeClr>
            </a:gs>
          </a:gsLst>
          <a:lin ang="5160000" scaled="0"/>
        </a:gra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Предложения по устранению ошибок</a:t>
          </a:r>
          <a:r>
            <a:rPr lang="ru-RU" sz="3600" kern="1200" dirty="0" smtClean="0"/>
            <a:t/>
          </a:r>
          <a:br>
            <a:rPr lang="ru-RU" sz="3600" kern="1200" dirty="0" smtClean="0"/>
          </a:br>
          <a:endParaRPr lang="ru-RU" sz="3600" kern="1200" dirty="0"/>
        </a:p>
      </dsp:txBody>
      <dsp:txXfrm>
        <a:off x="67852" y="236968"/>
        <a:ext cx="8093896" cy="12542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72F195-E026-46D5-A340-94AAF832A04C}">
      <dsp:nvSpPr>
        <dsp:cNvPr id="0" name=""/>
        <dsp:cNvSpPr/>
      </dsp:nvSpPr>
      <dsp:spPr>
        <a:xfrm>
          <a:off x="0" y="95638"/>
          <a:ext cx="7745505" cy="165004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При подготовке обучающихся к написанию ВПР по математике, мы столкнулись с такими трудностями как: </a:t>
          </a:r>
          <a:endParaRPr lang="ru-RU" sz="3100" kern="1200" dirty="0"/>
        </a:p>
      </dsp:txBody>
      <dsp:txXfrm>
        <a:off x="80548" y="176186"/>
        <a:ext cx="7584409" cy="1488946"/>
      </dsp:txXfrm>
    </dsp:sp>
    <dsp:sp modelId="{022F7740-B860-4832-AF3C-A9C28108BEFA}">
      <dsp:nvSpPr>
        <dsp:cNvPr id="0" name=""/>
        <dsp:cNvSpPr/>
      </dsp:nvSpPr>
      <dsp:spPr>
        <a:xfrm>
          <a:off x="0" y="1813129"/>
          <a:ext cx="7745505" cy="28483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5920" tIns="39370" rIns="220472" bIns="39370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/>
            <a:t>нехватка логических задач  в школьной программе </a:t>
          </a:r>
          <a:r>
            <a:rPr lang="ru-RU" sz="2400" i="1" kern="1200" dirty="0" smtClean="0"/>
            <a:t>(Во дворе гуляют цыплята и котята. Всего 5 голов и 16 ног. Сколько цыплят и сколько котят?)</a:t>
          </a:r>
          <a:endParaRPr lang="ru-RU" sz="2400" kern="1200" dirty="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smtClean="0"/>
            <a:t>отсутствие задач на классификацию </a:t>
          </a:r>
          <a:r>
            <a:rPr lang="ru-RU" sz="2400" i="1" kern="1200" smtClean="0"/>
            <a:t>(пример: разбей на группы именованные числа: 50 дм, 50 мин, 5 т, 50 кв.м, 5м, 5 сут, 50 ц, 50 кв.дм - по принадлежности к величинам. (Ответ: единицы длины, времени, массы, площади).</a:t>
          </a:r>
          <a:endParaRPr lang="ru-RU" sz="2400" kern="1200"/>
        </a:p>
      </dsp:txBody>
      <dsp:txXfrm>
        <a:off x="0" y="1813129"/>
        <a:ext cx="7745505" cy="28483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ED4934-7D24-4829-9D63-D673E5A524F8}">
      <dsp:nvSpPr>
        <dsp:cNvPr id="0" name=""/>
        <dsp:cNvSpPr/>
      </dsp:nvSpPr>
      <dsp:spPr>
        <a:xfrm>
          <a:off x="0" y="624"/>
          <a:ext cx="7756263" cy="1053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80000"/>
                <a:lumMod val="9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atMod val="130000"/>
              </a:schemeClr>
            </a:gs>
          </a:gsLst>
          <a:lin ang="5160000" scaled="0"/>
        </a:gra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dirty="0" smtClean="0"/>
            <a:t>Математика.</a:t>
          </a:r>
          <a:endParaRPr lang="ru-RU" sz="4500" kern="1200" dirty="0"/>
        </a:p>
      </dsp:txBody>
      <dsp:txXfrm>
        <a:off x="51403" y="52027"/>
        <a:ext cx="7653457" cy="95019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C8F9DF-56F4-48E5-B558-E5E1F85062F4}">
      <dsp:nvSpPr>
        <dsp:cNvPr id="0" name=""/>
        <dsp:cNvSpPr/>
      </dsp:nvSpPr>
      <dsp:spPr>
        <a:xfrm>
          <a:off x="0" y="624"/>
          <a:ext cx="7756263" cy="1053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80000"/>
                <a:lumMod val="9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atMod val="130000"/>
              </a:schemeClr>
            </a:gs>
          </a:gsLst>
          <a:lin ang="5160000" scaled="0"/>
        </a:gra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smtClean="0"/>
            <a:t>Задание 5</a:t>
          </a:r>
          <a:endParaRPr lang="ru-RU" sz="4500" kern="1200"/>
        </a:p>
      </dsp:txBody>
      <dsp:txXfrm>
        <a:off x="51403" y="52027"/>
        <a:ext cx="7653457" cy="95019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509219-C6DA-4C16-A370-9F5FAFF18632}">
      <dsp:nvSpPr>
        <dsp:cNvPr id="0" name=""/>
        <dsp:cNvSpPr/>
      </dsp:nvSpPr>
      <dsp:spPr>
        <a:xfrm>
          <a:off x="0" y="624"/>
          <a:ext cx="7756263" cy="1053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80000"/>
                <a:lumMod val="9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atMod val="130000"/>
              </a:schemeClr>
            </a:gs>
          </a:gsLst>
          <a:lin ang="5160000" scaled="0"/>
        </a:gra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dirty="0" smtClean="0"/>
            <a:t>Задание 9</a:t>
          </a:r>
          <a:endParaRPr lang="ru-RU" sz="4500" kern="1200" dirty="0"/>
        </a:p>
      </dsp:txBody>
      <dsp:txXfrm>
        <a:off x="51403" y="52027"/>
        <a:ext cx="7653457" cy="95019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10463F-3120-4EF2-A466-D880C6B64AD0}">
      <dsp:nvSpPr>
        <dsp:cNvPr id="0" name=""/>
        <dsp:cNvSpPr/>
      </dsp:nvSpPr>
      <dsp:spPr>
        <a:xfrm>
          <a:off x="0" y="624"/>
          <a:ext cx="7756263" cy="10530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80000"/>
                <a:lumMod val="9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atMod val="130000"/>
              </a:schemeClr>
            </a:gs>
          </a:gsLst>
          <a:lin ang="5160000" scaled="0"/>
        </a:gradFill>
        <a:ln>
          <a:noFill/>
        </a:ln>
        <a:effectLst>
          <a:outerShdw blurRad="50800" dist="25400" dir="5400000" rotWithShape="0">
            <a:srgbClr val="000000">
              <a:alpha val="46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smtClean="0"/>
            <a:t>Задание 11</a:t>
          </a:r>
          <a:r>
            <a:rPr lang="ru-RU" sz="4500" kern="1200" smtClean="0"/>
            <a:t> </a:t>
          </a:r>
          <a:endParaRPr lang="ru-RU" sz="4500" kern="1200"/>
        </a:p>
      </dsp:txBody>
      <dsp:txXfrm>
        <a:off x="51403" y="52027"/>
        <a:ext cx="7653457" cy="9501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E5AA2-A93A-4627-A58F-2F066A152FA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5F6392-D845-4980-8215-C4579981BA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812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4318B68-0942-450B-B285-2009F1304464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50B574C-F945-435F-BFDA-8C91906075E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13" r:id="rId1"/>
    <p:sldLayoutId id="2147484214" r:id="rId2"/>
    <p:sldLayoutId id="2147484215" r:id="rId3"/>
    <p:sldLayoutId id="2147484216" r:id="rId4"/>
    <p:sldLayoutId id="2147484217" r:id="rId5"/>
    <p:sldLayoutId id="2147484218" r:id="rId6"/>
    <p:sldLayoutId id="2147484219" r:id="rId7"/>
    <p:sldLayoutId id="2147484220" r:id="rId8"/>
    <p:sldLayoutId id="2147484221" r:id="rId9"/>
    <p:sldLayoutId id="2147484222" r:id="rId10"/>
    <p:sldLayoutId id="2147484223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8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9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hyperlink" Target="https://vpr.sdamgia.ru/&#1056;&#1045;&#1064;&#1059;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Layout" Target="../diagrams/layout15.xml"/><Relationship Id="rId7" Type="http://schemas.openxmlformats.org/officeDocument/2006/relationships/image" Target="../media/image10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6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7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548680"/>
            <a:ext cx="7918648" cy="3051771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Трудности при подготовке </a:t>
            </a:r>
            <a:r>
              <a:rPr lang="ru-RU" b="1" i="1" dirty="0" smtClean="0"/>
              <a:t>обучающихся </a:t>
            </a:r>
            <a:r>
              <a:rPr lang="ru-RU" b="1" i="1" dirty="0"/>
              <a:t>4 класса к ВПР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3717032"/>
            <a:ext cx="4496544" cy="213779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МБОУ СОШ №31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Красножон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Людмила Ивановна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04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требует умения решать текстовые задачи в три-четыре действия.</a:t>
            </a: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8464047"/>
              </p:ext>
            </p:extLst>
          </p:nvPr>
        </p:nvGraphicFramePr>
        <p:xfrm>
          <a:off x="688490" y="570156"/>
          <a:ext cx="7756263" cy="1054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 descr="C:\Users\User\Desktop\processed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52936"/>
            <a:ext cx="540060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06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.</a:t>
            </a: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76617822"/>
              </p:ext>
            </p:extLst>
          </p:nvPr>
        </p:nvGraphicFramePr>
        <p:xfrm>
          <a:off x="688490" y="570156"/>
          <a:ext cx="7756263" cy="1054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8434264" cy="3721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914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1. В некоторых разделах задания учебника </a:t>
            </a:r>
            <a:r>
              <a:rPr lang="ru-RU" dirty="0" err="1"/>
              <a:t>одноплановые</a:t>
            </a:r>
            <a:r>
              <a:rPr lang="ru-RU" dirty="0"/>
              <a:t>, не разработана система непрерывного повторения.</a:t>
            </a:r>
          </a:p>
          <a:p>
            <a:r>
              <a:rPr lang="ru-RU" dirty="0"/>
              <a:t>2. Авторы учебников « Математика» УМК «Школа России» включают задания подобные заданиям во Всероссийских Проверочных работах, но не в желаемом объёме.</a:t>
            </a:r>
          </a:p>
          <a:p>
            <a:r>
              <a:rPr lang="ru-RU" dirty="0"/>
              <a:t>3. Учителю необходимо дополнительно подбирать материал для подготовки к Всероссийской Проверочной Работе (ВПР) и самостоятельно выстраивать свою методическую работу в данном направлении.</a:t>
            </a: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596237936"/>
              </p:ext>
            </p:extLst>
          </p:nvPr>
        </p:nvGraphicFramePr>
        <p:xfrm>
          <a:off x="683568" y="476672"/>
          <a:ext cx="7756263" cy="1630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480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/>
              <a:t>Усилить работу, направленную на формирование умений анализировать текстовые задачи используя схемы, таблицы.</a:t>
            </a:r>
          </a:p>
          <a:p>
            <a:pPr lvl="0"/>
            <a:r>
              <a:rPr lang="ru-RU" dirty="0"/>
              <a:t>Взять на особый контроль формирование умения решать задачи, связанные со сравнением величин.</a:t>
            </a:r>
          </a:p>
          <a:p>
            <a:pPr lvl="0"/>
            <a:r>
              <a:rPr lang="ru-RU" dirty="0"/>
              <a:t>Обратить особое внимание на решение задач с основами логического и алгоритмического мышления.</a:t>
            </a:r>
          </a:p>
          <a:p>
            <a:pPr lvl="0"/>
            <a:r>
              <a:rPr lang="ru-RU" dirty="0"/>
              <a:t>Включить в планирование внеурочной деятельности задачи на развитие логического мышления, сравнение величин и задачи, связанные с бытовыми жизненными ситуациями.</a:t>
            </a: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513777223"/>
              </p:ext>
            </p:extLst>
          </p:nvPr>
        </p:nvGraphicFramePr>
        <p:xfrm>
          <a:off x="611560" y="476672"/>
          <a:ext cx="8229600" cy="135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288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dirty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41528591"/>
              </p:ext>
            </p:extLst>
          </p:nvPr>
        </p:nvGraphicFramePr>
        <p:xfrm>
          <a:off x="688490" y="570156"/>
          <a:ext cx="7756263" cy="1054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647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Поработать </a:t>
            </a:r>
            <a:r>
              <a:rPr lang="ru-RU" dirty="0"/>
              <a:t>с демоверсиями проверочных </a:t>
            </a:r>
            <a:r>
              <a:rPr lang="ru-RU" dirty="0" smtClean="0"/>
              <a:t>работ;</a:t>
            </a:r>
          </a:p>
          <a:p>
            <a:r>
              <a:rPr lang="ru-RU" dirty="0" smtClean="0"/>
              <a:t>Должна </a:t>
            </a:r>
            <a:r>
              <a:rPr lang="ru-RU" dirty="0"/>
              <a:t>быть создана доброжелательная атмосфера </a:t>
            </a:r>
            <a:r>
              <a:rPr lang="ru-RU" dirty="0" smtClean="0"/>
              <a:t>сотрудничества;</a:t>
            </a:r>
          </a:p>
          <a:p>
            <a:r>
              <a:rPr lang="ru-RU" dirty="0"/>
              <a:t>Доступ к </a:t>
            </a:r>
            <a:r>
              <a:rPr lang="ru-RU" dirty="0" smtClean="0"/>
              <a:t>сайтам материалов</a:t>
            </a:r>
          </a:p>
          <a:p>
            <a:endParaRPr lang="ru-RU" dirty="0" smtClean="0"/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vpr.sdamgia.ru/</a:t>
            </a:r>
            <a:r>
              <a:rPr lang="ru-RU" dirty="0" smtClean="0">
                <a:hlinkClick r:id="rId2"/>
              </a:rPr>
              <a:t>РЕШУ</a:t>
            </a:r>
            <a:r>
              <a:rPr lang="ru-RU" dirty="0" smtClean="0"/>
              <a:t> ВПР </a:t>
            </a:r>
          </a:p>
          <a:p>
            <a:r>
              <a:rPr lang="ru-RU" dirty="0"/>
              <a:t>Варианты составляются компьютером из новых заданий и заданий, оказавшихся самыми сложными по результатам предыдущего месяца. По окончании работы система </a:t>
            </a:r>
            <a:r>
              <a:rPr lang="ru-RU" dirty="0" smtClean="0"/>
              <a:t>проверяет ответы</a:t>
            </a:r>
            <a:r>
              <a:rPr lang="ru-RU" dirty="0"/>
              <a:t>, </a:t>
            </a:r>
            <a:r>
              <a:rPr lang="ru-RU" dirty="0" smtClean="0"/>
              <a:t>показывает  </a:t>
            </a:r>
            <a:r>
              <a:rPr lang="ru-RU" dirty="0"/>
              <a:t>правильные решения и </a:t>
            </a:r>
            <a:r>
              <a:rPr lang="ru-RU" dirty="0" smtClean="0"/>
              <a:t>выставляет  </a:t>
            </a:r>
            <a:r>
              <a:rPr lang="ru-RU" dirty="0"/>
              <a:t>оценку.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263879427"/>
              </p:ext>
            </p:extLst>
          </p:nvPr>
        </p:nvGraphicFramePr>
        <p:xfrm>
          <a:off x="688490" y="570156"/>
          <a:ext cx="7756263" cy="1054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996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340769"/>
            <a:ext cx="7745505" cy="2232248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Учитель живет до тех пор, пока он учится, как только он перестает учиться, в нем умирает учитель»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47725898"/>
              </p:ext>
            </p:extLst>
          </p:nvPr>
        </p:nvGraphicFramePr>
        <p:xfrm>
          <a:off x="467544" y="476672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2" name="Picture 2" descr="C:\Users\User\Desktop\processed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400915"/>
            <a:ext cx="2848154" cy="278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processed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41152"/>
            <a:ext cx="2736304" cy="290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24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36912"/>
            <a:ext cx="8229600" cy="1503040"/>
          </a:xfrm>
        </p:spPr>
        <p:txBody>
          <a:bodyPr>
            <a:normAutofit fontScale="90000"/>
          </a:bodyPr>
          <a:lstStyle/>
          <a:p>
            <a:r>
              <a:rPr lang="ru-RU" sz="7300" dirty="0" smtClean="0"/>
              <a:t>Спасибо за внимание!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004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4502386"/>
              </p:ext>
            </p:extLst>
          </p:nvPr>
        </p:nvGraphicFramePr>
        <p:xfrm>
          <a:off x="467544" y="260648"/>
          <a:ext cx="8229600" cy="6153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501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юдмила Ивановна\Desktop\depositphotos_100156808-stock-illustration-school-girl-at-a-scho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50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Вот с такими трудностями столкнулись </a:t>
            </a:r>
            <a:r>
              <a:rPr lang="ru-RU" dirty="0" smtClean="0"/>
              <a:t>обучающиеся:</a:t>
            </a:r>
          </a:p>
          <a:p>
            <a:r>
              <a:rPr lang="ru-RU" dirty="0" smtClean="0"/>
              <a:t>соблюдение </a:t>
            </a:r>
            <a:r>
              <a:rPr lang="ru-RU" dirty="0"/>
              <a:t>пунктуационных норм</a:t>
            </a:r>
            <a:r>
              <a:rPr lang="ru-RU" dirty="0" smtClean="0"/>
              <a:t>.</a:t>
            </a:r>
          </a:p>
          <a:p>
            <a:r>
              <a:rPr lang="ru-RU" dirty="0"/>
              <a:t>пропуски и замена букв.</a:t>
            </a:r>
          </a:p>
          <a:p>
            <a:r>
              <a:rPr lang="ru-RU" dirty="0"/>
              <a:t>нахождение однородных </a:t>
            </a:r>
            <a:r>
              <a:rPr lang="ru-RU" dirty="0" smtClean="0"/>
              <a:t>членов предложения</a:t>
            </a:r>
            <a:endParaRPr lang="ru-RU" dirty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889653333"/>
              </p:ext>
            </p:extLst>
          </p:nvPr>
        </p:nvGraphicFramePr>
        <p:xfrm>
          <a:off x="688490" y="404664"/>
          <a:ext cx="7756263" cy="1219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User\Desktop\processed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67082"/>
            <a:ext cx="3096344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66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2513970"/>
              </p:ext>
            </p:extLst>
          </p:nvPr>
        </p:nvGraphicFramePr>
        <p:xfrm>
          <a:off x="539552" y="1700808"/>
          <a:ext cx="7977209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69400184"/>
              </p:ext>
            </p:extLst>
          </p:nvPr>
        </p:nvGraphicFramePr>
        <p:xfrm>
          <a:off x="467544" y="116632"/>
          <a:ext cx="8229600" cy="1728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7352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616624"/>
          </a:xfrm>
        </p:spPr>
        <p:txBody>
          <a:bodyPr>
            <a:noAutofit/>
          </a:bodyPr>
          <a:lstStyle/>
          <a:p>
            <a:pPr lvl="0"/>
            <a:r>
              <a:rPr lang="ru-RU" dirty="0" smtClean="0"/>
              <a:t>работать над определением главной мысли текста</a:t>
            </a:r>
            <a:endParaRPr lang="ru-RU" dirty="0" smtClean="0">
              <a:effectLst/>
            </a:endParaRPr>
          </a:p>
          <a:p>
            <a:pPr lvl="0"/>
            <a:r>
              <a:rPr lang="ru-RU" dirty="0" smtClean="0"/>
              <a:t>работать со структурными частями текста (составные </a:t>
            </a:r>
            <a:r>
              <a:rPr lang="ru-RU" b="1" dirty="0" smtClean="0"/>
              <a:t>части</a:t>
            </a:r>
            <a:r>
              <a:rPr lang="ru-RU" dirty="0" smtClean="0"/>
              <a:t> </a:t>
            </a:r>
            <a:r>
              <a:rPr lang="ru-RU" b="1" dirty="0" smtClean="0"/>
              <a:t>текста</a:t>
            </a:r>
            <a:r>
              <a:rPr lang="ru-RU" dirty="0" smtClean="0"/>
              <a:t>, связанные между собой в единое целое, которым является произведение)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выстраивать работу на уроках развития речи по составлению и записи текстов, направленных на знание норм речевого этикета с учетом орфографических и пунктуационных правил русского языка  </a:t>
            </a:r>
          </a:p>
          <a:p>
            <a:pPr lvl="0"/>
            <a:r>
              <a:rPr lang="ru-RU" dirty="0"/>
              <a:t>р</a:t>
            </a:r>
            <a:r>
              <a:rPr lang="ru-RU" dirty="0" smtClean="0"/>
              <a:t>аботать над определением </a:t>
            </a:r>
            <a:r>
              <a:rPr lang="ru-RU" b="1" dirty="0" smtClean="0"/>
              <a:t>темы</a:t>
            </a:r>
            <a:r>
              <a:rPr lang="ru-RU" dirty="0" smtClean="0"/>
              <a:t> и </a:t>
            </a:r>
            <a:r>
              <a:rPr lang="ru-RU" b="1" dirty="0" smtClean="0"/>
              <a:t>главной мысли</a:t>
            </a:r>
            <a:r>
              <a:rPr lang="ru-RU" dirty="0" smtClean="0"/>
              <a:t> текста</a:t>
            </a:r>
          </a:p>
          <a:p>
            <a:pPr lvl="0"/>
            <a:r>
              <a:rPr lang="ru-RU" dirty="0"/>
              <a:t>п</a:t>
            </a:r>
            <a:r>
              <a:rPr lang="ru-RU" dirty="0" smtClean="0"/>
              <a:t>роводить работу над ошибками.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73218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0714028"/>
              </p:ext>
            </p:extLst>
          </p:nvPr>
        </p:nvGraphicFramePr>
        <p:xfrm>
          <a:off x="755576" y="1628800"/>
          <a:ext cx="7745505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651193299"/>
              </p:ext>
            </p:extLst>
          </p:nvPr>
        </p:nvGraphicFramePr>
        <p:xfrm>
          <a:off x="688490" y="570156"/>
          <a:ext cx="7756263" cy="1054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211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О</a:t>
            </a:r>
            <a:r>
              <a:rPr lang="ru-RU" dirty="0" smtClean="0"/>
              <a:t>бучающиеся </a:t>
            </a:r>
            <a:r>
              <a:rPr lang="ru-RU" dirty="0"/>
              <a:t>вычислили площадь и периметр прямоугольника, но вызвало затруднение выполнить построение прямоугольника с заданными измерениями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552744701"/>
              </p:ext>
            </p:extLst>
          </p:nvPr>
        </p:nvGraphicFramePr>
        <p:xfrm>
          <a:off x="688490" y="570156"/>
          <a:ext cx="7756263" cy="1054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Users\User\Desktop\processed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61048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42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связано с интерпретацией информации (объяснять, сравнивать и обобщать данные, делать выводы и прогнозы).</a:t>
            </a:r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292194710"/>
              </p:ext>
            </p:extLst>
          </p:nvPr>
        </p:nvGraphicFramePr>
        <p:xfrm>
          <a:off x="688490" y="570156"/>
          <a:ext cx="7756263" cy="1054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C:\Users\User\Desktop\processed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140968"/>
            <a:ext cx="5946576" cy="354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906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220</TotalTime>
  <Words>554</Words>
  <Application>Microsoft Office PowerPoint</Application>
  <PresentationFormat>Экран (4:3)</PresentationFormat>
  <Paragraphs>63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Твердый переплет</vt:lpstr>
      <vt:lpstr>Трудности при подготовке обучающихся 4 класса к ВПР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Трудности при подготовке учащихся 4 класса к ВПР</dc:title>
  <dc:creator>User</dc:creator>
  <cp:lastModifiedBy>Людмила Ивановна</cp:lastModifiedBy>
  <cp:revision>18</cp:revision>
  <dcterms:created xsi:type="dcterms:W3CDTF">2021-10-22T14:33:04Z</dcterms:created>
  <dcterms:modified xsi:type="dcterms:W3CDTF">2021-11-15T11:33:37Z</dcterms:modified>
</cp:coreProperties>
</file>