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808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808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948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011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20471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6889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527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828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02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316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940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383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283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990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995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152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AFC1B-8E6E-41E1-AAB1-0A4092244C7A}" type="datetimeFigureOut">
              <a:rPr lang="ru-RU" smtClean="0"/>
              <a:t>вт 05.04.22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3B031E7-CA60-4B87-861B-59BF8CDB45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942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vpr-ege.ru/" TargetMode="External"/><Relationship Id="rId2" Type="http://schemas.openxmlformats.org/officeDocument/2006/relationships/hyperlink" Target="https://nachalkaplus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ioco.ru/obraztsi_i_opisaniya_vpr_2022" TargetMode="External"/><Relationship Id="rId4" Type="http://schemas.openxmlformats.org/officeDocument/2006/relationships/hyperlink" Target="https://4ege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7219" y="2404531"/>
            <a:ext cx="7766936" cy="1646302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ВПР по математике</a:t>
            </a:r>
            <a:endParaRPr lang="ru-RU" sz="6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893971"/>
            <a:ext cx="7766936" cy="163561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Подготовила: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Докторова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Т.Н.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0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Вера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Игорь и Миша ловили окуней. Игорь поймал больше окуней, чем Вера. Вместе Игорь и Вера поймали столько же окуней, сколько поймал Миша. Меньше двух окуней не поймал никто из них, а все вместе они поймали 12 окуней.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Сколько окуней поймал Миша?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Сколько окуней поймал Игорь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Новогодние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украшения в коробке уложены в семь рядов. В первом ряду лежит три украшения; во втором – четыре; в третьем – снова три; в четвёртом – снова четыре и так далее.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Сколько в коробке рядов по три украшения?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Сколько всего украшений лежит в коробке?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8640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(базовый уровень)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665927"/>
            <a:ext cx="8596668" cy="3375435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Умения, виды деятельности (в соответствии с ФГОС)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основами пространственного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воображения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Блоки ПООП НОО: выпускник научится / получит возможность научиться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Описывать взаимное расположение предметов в пространстве и на плоскости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87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Водитель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видит в зеркале заднего вида автомобиль, идущий сзади. Номер автомобиля тоже отражается в зеркале. Какой номер у этого автомобиля, если смотреть на него не в зеркало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На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рисунке изображён катер и его отражение в воде. На борту катера написано название «Бравый». Напиши название катера на отражении в воде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На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столбе висела табличка (рис. 1). Верхний винт, державший табличку, выпал, и табличка перевернулась. Нарисуй, как будет выглядеть перевёрнутая табличка с надписью (рис. 2).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095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spcBef>
                <a:spcPts val="1000"/>
              </a:spcBef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Ссылки</a:t>
            </a:r>
            <a:b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09859"/>
            <a:ext cx="8596668" cy="443150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hlinkClick r:id="rId2"/>
              </a:rPr>
              <a:t>https://nachalkaplus.ru</a:t>
            </a:r>
            <a:r>
              <a:rPr lang="en-US" dirty="0" smtClean="0">
                <a:solidFill>
                  <a:srgbClr val="0070C0"/>
                </a:solidFill>
                <a:hlinkClick r:id="rId2"/>
              </a:rPr>
              <a:t>/</a:t>
            </a:r>
            <a:endParaRPr lang="ru-RU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dirty="0">
                <a:hlinkClick r:id="rId3"/>
              </a:rPr>
              <a:t>https://vpr-ege.ru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hlinkClick r:id="rId4"/>
              </a:rPr>
              <a:t>https://4ege.ru</a:t>
            </a:r>
            <a:r>
              <a:rPr lang="en-US" dirty="0" smtClean="0">
                <a:hlinkClick r:id="rId4"/>
              </a:rPr>
              <a:t>/</a:t>
            </a:r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fioco.ru/obraztsi_i_opisaniya_vpr_2022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2183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Назначение ВПР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42435"/>
            <a:ext cx="8596668" cy="45989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Всероссийские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проверочные работы (ВПР) проводятся в целях осуществления мониторинга результатов перехода на ФГОС и направлены на выявление качества подготовки обучающихся.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Назначение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КИМ для проведения проверочной работы по математике – оценить качество общеобразовательной подготовки обучающихся 4 классов в соответствии с требованиями ФГОС. ВПР позволяют осуществить диагностику достижения предметных и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результатов, в том числе уровня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универсальных учебных действий (УУД) и овладения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межпредметными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понятиями. Результаты ВПР в совокупности с имеющейся в образовательной организации информацией, отражающей индивидуальные образовательные траектории обучающихся, могут быть использованы для оценки личностных результатов обучения.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данной презентации подготовила задания на отработку навыка решения заданий 4, 5, 6, 9, 11 ВПР по математике.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730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Задание 4      </a:t>
            </a:r>
            <a:r>
              <a:rPr lang="ru-RU" i="1" dirty="0" smtClean="0">
                <a:solidFill>
                  <a:schemeClr val="tx1"/>
                </a:solidFill>
              </a:rPr>
              <a:t/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</a:rPr>
              <a:t> (базовый уровень)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Умения, виды деятельности (в соответствии с ФГОС)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начальных математических знаний для описания и объяснения окружающих предметов, процессов, явлений, для оценки количественных и пространственных отношений предметов, процессов,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явлений.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Блоки ПООП НОО: выпускник научится / получит возможность научиться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Читать, записывать и сравнивать величины (массу, время, длину, площадь, скорость), используя основные единицы измерения величин и соотношения между ними (килограмм — грамм; час — минута, минута — секунда; километр — метр, метр — дециметр, дециметр — сантиметр, метр — сантиметр, сантиметр — миллиметр); выделять неизвестный компонент арифметического действия и находить его значение; решать арифметическим способом (в 1–2 действия) учебные задачи и задачи, связанные с повседневной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жизнью.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40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58345"/>
            <a:ext cx="8596668" cy="44830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Алексеевич едет в автобусе уже 30 мин. Во сколько он приедет на свою остановку,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сел в автобус в 9 ч 50 мин., а ехать ему осталось ещё 40 мин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.?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Петя с другом собирались пойти в кино. Сеанс начался в 13 ч 40 мин. На сколько минут опоздали мальчики на сеанс, если дорога заняла 1 ч 20 мин., а из дома они вышли в 12 ч 40 мин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.?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В 2050 году 31 октября — понедельник. Какой день недели 13 октября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Маша с родителями вышла из дома в 12 часов 50 минут, а домой они вернулись в 14 часов 15 минут. Сколько времени продолжалась прогулка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Аделина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родителями едут на выходные на дачу к дедушке. Дорога занимает 2 ч 40 мин. Во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нужно выехать из дома, чтобы приехать в 22 ч 30 мин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.?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Телепередача началась в 11 часов 45 минут, а закончилась в 13 часов 10 минут. Сколько времени длилась телепередача?</a:t>
            </a:r>
          </a:p>
        </p:txBody>
      </p:sp>
    </p:spTree>
    <p:extLst>
      <p:ext uri="{BB962C8B-B14F-4D97-AF65-F5344CB8AC3E}">
        <p14:creationId xmlns:p14="http://schemas.microsoft.com/office/powerpoint/2010/main" val="109328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(базовый уровень)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Умения, виды деятельности (в соответствии с ФГОС)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исследовать, распознавать геометрические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фигуры.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изображать геометрические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фигуры.</a:t>
            </a:r>
          </a:p>
          <a:p>
            <a:pPr marL="0" indent="0">
              <a:buNone/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Блоки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ПООП НОО: выпускник научится / получит возможность научиться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-Вычислять периметр треугольника, прямоугольника и квадрата, площадь прямоугольника и квадрата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Выполнять построение геометрических фигур с заданными измерениями (отрезок, квадрат, прямоугольник) с помощью линейки,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угольника.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971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93949"/>
            <a:ext cx="8596668" cy="5035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клетчатом поле со стороной клетки 1 см изображён прямоугольник. Найди периметр этого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прямоугольника.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клетчатом поле со стороной клетки 1 см изображена фигура. Изобрази на рисунке прямоугольник площадью 10 см2 так, чтобы вся данная фигура была его частью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Ниже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клетчатом поле со стороной клетки 1 см изображена фигура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периметр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этой фигуры.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клетчатом поле рядом с фигурой нарисуй прямоугольник, площадь которого равна площади данной фигуры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Ниже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клетчатом поле со стороной клетки 1 см изображён прямоугольник. Найди площадь этого прямоугольника.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рисунке прямоугольник, имеющий площадь 15 см2 , так, чтобы весь исходный прямоугольник был его частью.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517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6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(базовый уровень)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Умения, виды деятельности (в соответствии с ФГОС)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-Умение работать с таблицами, схемами, графиками,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диаграммами.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с таблицами, схемами, графиками, диаграммами, анализировать и интерпретировать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Блоки ПООП НОО: выпускник научится / получит возможность научиться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Читать несложные готовые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таблицы.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Сравнивать и обобщать информацию, представленную в строках и столбцах несложных таблиц 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561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64407"/>
            <a:ext cx="8596668" cy="427695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тёти Оксаны три коровы: Белянка, Чернушка и Веснянка. Тётя Оксана заносит в таблицу количество литров молока, которое она получает от каждой коровы за день. Используя таблицу, ответь на вопросы.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Сколько литров молока дала Чернушка за первый день?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В какой день коровы дали в сумме меньше всего молока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Четыре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мастерицы плетут кружева. В таблице показано, сколько и каких изделий сплела каждая мастерица за месяц. Используя эти данные, ответь на вопросы.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Сколько воротников сплела Любовь?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Кто из мастериц сплёл больше всего изделий?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8783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(базовый уровень)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Умения, виды деятельности (в соответствии с ФГОС)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основами логического и алгоритмического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Блоки ПООП НОО: выпускник научится / получит возможность научиться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Интерпретировать информацию, полученную при проведении несложных исследований (объяснять, сравнивать и обобщать данные, делать выводы и прогнозы)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01973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</TotalTime>
  <Words>1142</Words>
  <Application>Microsoft Office PowerPoint</Application>
  <PresentationFormat>Широкоэкранный</PresentationFormat>
  <Paragraphs>86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Times New Roman</vt:lpstr>
      <vt:lpstr>Trebuchet MS</vt:lpstr>
      <vt:lpstr>Wingdings 3</vt:lpstr>
      <vt:lpstr>Аспект</vt:lpstr>
      <vt:lpstr>Подготовка к ВПР по математике</vt:lpstr>
      <vt:lpstr>Назначение ВПР </vt:lpstr>
      <vt:lpstr>Задание 4        (базовый уровень) </vt:lpstr>
      <vt:lpstr>Задания</vt:lpstr>
      <vt:lpstr>Задание 5       (базовый уровень) </vt:lpstr>
      <vt:lpstr>Задания</vt:lpstr>
      <vt:lpstr>Задание 6      (базовый уровень) </vt:lpstr>
      <vt:lpstr>Задания</vt:lpstr>
      <vt:lpstr>Задание 9      (базовый уровень) </vt:lpstr>
      <vt:lpstr>Задания</vt:lpstr>
      <vt:lpstr>Задание 11     (базовый уровень) </vt:lpstr>
      <vt:lpstr>Задания</vt:lpstr>
      <vt:lpstr>Ссылки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ВПР по математике</dc:title>
  <dc:creator>Пользователь</dc:creator>
  <cp:lastModifiedBy>Пользователь</cp:lastModifiedBy>
  <cp:revision>11</cp:revision>
  <dcterms:created xsi:type="dcterms:W3CDTF">2022-03-30T01:34:04Z</dcterms:created>
  <dcterms:modified xsi:type="dcterms:W3CDTF">2022-04-04T18:27:26Z</dcterms:modified>
</cp:coreProperties>
</file>