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2" r:id="rId4"/>
    <p:sldId id="270" r:id="rId5"/>
    <p:sldId id="285" r:id="rId6"/>
    <p:sldId id="277" r:id="rId7"/>
    <p:sldId id="284" r:id="rId8"/>
    <p:sldId id="278" r:id="rId9"/>
    <p:sldId id="274" r:id="rId10"/>
    <p:sldId id="271" r:id="rId11"/>
    <p:sldId id="257" r:id="rId12"/>
    <p:sldId id="260" r:id="rId13"/>
    <p:sldId id="261" r:id="rId14"/>
    <p:sldId id="265" r:id="rId15"/>
    <p:sldId id="262" r:id="rId16"/>
    <p:sldId id="266" r:id="rId17"/>
    <p:sldId id="267" r:id="rId18"/>
    <p:sldId id="282" r:id="rId19"/>
    <p:sldId id="281" r:id="rId20"/>
    <p:sldId id="279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000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713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105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00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23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896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35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6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6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018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097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75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A5F15-3376-4DE6-A42F-CFFA13704F98}" type="datetimeFigureOut">
              <a:rPr lang="ru-RU" smtClean="0"/>
              <a:pPr/>
              <a:t>23.05.2022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99CC-17DC-4330-B39C-20A50BD338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1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189131.selcdn.ru/leonardo/uploadsForSiteId/200772/content/afc4dbbc-f74e-4aac-b9cb-154e0bd3c37d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kunb.ru/sites/default/files/memorable-date/shpakovskiy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189131.selcdn.ru/leonardo/uploadsForSiteId/200772/content/fb7dff9d-d4cb-4f7e-b239-f9e9c334138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189131.selcdn.ru/leonardo/uploadsForSiteId/200772/content/fb7dff9d-d4cb-4f7e-b239-f9e9c3341384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3378" y="677333"/>
            <a:ext cx="9324622" cy="283263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ХРАНИМ ИСТОРИЮ СТРАНЫ,</a:t>
            </a:r>
            <a:br>
              <a:rPr lang="ru-RU" b="1" dirty="0"/>
            </a:br>
            <a:r>
              <a:rPr lang="ru-RU" b="1" dirty="0"/>
              <a:t>ПРЕУМНОЖАЯ СЛАВУ ПРЕДКОВ.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1511" y="3602037"/>
            <a:ext cx="9866489" cy="3137429"/>
          </a:xfrm>
        </p:spPr>
        <p:txBody>
          <a:bodyPr>
            <a:normAutofit/>
          </a:bodyPr>
          <a:lstStyle/>
          <a:p>
            <a:r>
              <a:rPr lang="ru-RU" dirty="0" smtClean="0"/>
              <a:t>Учитель истории  </a:t>
            </a:r>
          </a:p>
          <a:p>
            <a:r>
              <a:rPr lang="ru-RU" dirty="0" err="1" smtClean="0"/>
              <a:t>Кирпичникова</a:t>
            </a:r>
            <a:r>
              <a:rPr lang="ru-RU" dirty="0" smtClean="0"/>
              <a:t> </a:t>
            </a:r>
            <a:r>
              <a:rPr lang="ru-RU" dirty="0"/>
              <a:t>Ольга </a:t>
            </a:r>
            <a:r>
              <a:rPr lang="ru-RU" dirty="0" smtClean="0"/>
              <a:t>Григорьевна,</a:t>
            </a:r>
            <a:endParaRPr lang="ru-RU" dirty="0" smtClean="0"/>
          </a:p>
          <a:p>
            <a:r>
              <a:rPr lang="ru-RU" dirty="0" smtClean="0"/>
              <a:t>МБОУ </a:t>
            </a:r>
            <a:r>
              <a:rPr lang="ru-RU" dirty="0" smtClean="0"/>
              <a:t>«СОШ №5 с кадетскими  классами имени Губина А.Т.»</a:t>
            </a:r>
          </a:p>
          <a:p>
            <a:r>
              <a:rPr lang="ru-RU" dirty="0" smtClean="0"/>
              <a:t>к научно-практической конференции по теме «Знаменитые люди </a:t>
            </a:r>
            <a:r>
              <a:rPr lang="ru-RU" dirty="0" smtClean="0"/>
              <a:t>Ставрополья» </a:t>
            </a:r>
            <a:endParaRPr lang="ru-RU" dirty="0" smtClean="0"/>
          </a:p>
          <a:p>
            <a:r>
              <a:rPr lang="ru-RU" dirty="0" smtClean="0"/>
              <a:t>Апрель</a:t>
            </a:r>
            <a:r>
              <a:rPr lang="ru-RU" dirty="0" smtClean="0"/>
              <a:t>, </a:t>
            </a:r>
            <a:r>
              <a:rPr lang="ru-RU" dirty="0" smtClean="0"/>
              <a:t>2022г</a:t>
            </a:r>
            <a:r>
              <a:rPr lang="ru-RU" dirty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34570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.turbina.ru/photos.4/6/8/9/7/5/2757986/big.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"/>
          <a:stretch>
            <a:fillRect/>
          </a:stretch>
        </p:blipFill>
        <p:spPr bwMode="auto">
          <a:xfrm>
            <a:off x="523875" y="0"/>
            <a:ext cx="1114424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335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dm-essentuki.ru/content/images/550994%20%D0%9E%D0%B1%D1%89%D0%B8%D0%B9%20%D0%B2%D0%B8%D0%B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" y="271145"/>
            <a:ext cx="9715183" cy="5815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5082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rchivogram.top/gal/291/620/essentuki_u_istochnika__17-48-3359006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172" y="244157"/>
            <a:ext cx="5412917" cy="4598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img-fotki.yandex.ru/get/6747/212302481.180/0_18d64a_35b72603_X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78" y="1557868"/>
            <a:ext cx="5651147" cy="4909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799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c.pics.livejournal.com/stav26/49386233/1430762/1430762_origin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22" y="383822"/>
            <a:ext cx="5829653" cy="6242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.ytimg.com/vi/RUr1jqWc-l0/maxresdefaul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533" y="2088444"/>
            <a:ext cx="5238045" cy="4425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7561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tdata.ru/u1/photoE689/20207565260-0/origina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318452"/>
            <a:ext cx="5227638" cy="4806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avatars.mds.yandex.net/get-zen_doc/3545552/pub_5f99af9d8dfa154b7e6f05f8_5f99b1b98dfa154b7e72f016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2111022"/>
            <a:ext cx="5822597" cy="44386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8495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g-fotki.yandex.ru/get/6829/212302481.17f/0_18d63b_b91760_X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56" y="428626"/>
            <a:ext cx="7484534" cy="6028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photos.wikimapia.org/p/00/01/26/60/37_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822" y="2889956"/>
            <a:ext cx="3680178" cy="3883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085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 t="2120" r="4128" b="2678"/>
          <a:stretch>
            <a:fillRect/>
          </a:stretch>
        </p:blipFill>
        <p:spPr>
          <a:xfrm>
            <a:off x="503145" y="1552575"/>
            <a:ext cx="5088030" cy="3724275"/>
          </a:xfrm>
          <a:prstGeom prst="rect">
            <a:avLst/>
          </a:prstGeom>
        </p:spPr>
      </p:pic>
      <p:pic>
        <p:nvPicPr>
          <p:cNvPr id="3" name="Рисунок 2" descr="http://adm-essentuki.ru/content/news/20a921196310baa77b1f5a3f689d402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" t="4375" r="8962" b="15937"/>
          <a:stretch>
            <a:fillRect/>
          </a:stretch>
        </p:blipFill>
        <p:spPr bwMode="auto">
          <a:xfrm>
            <a:off x="6038850" y="1571625"/>
            <a:ext cx="5419725" cy="381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643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ocuments.infourok.ru/1cf629d9-4b54-4439-bfef-ec02468690cd/slide_2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1" y="123825"/>
            <a:ext cx="10753724" cy="6200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080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Ессентукский историко-краеведческий музей имени В.П. Шпаковского, музей,  Кисловодская ул., 5, Ессентуки, Россия — Яндекс Кар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4" y="0"/>
            <a:ext cx="11607149" cy="6524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">
            <a:hlinkClick r:id="rId2" tooltip="&quot;IMG_2590_2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4" r="11617"/>
          <a:stretch>
            <a:fillRect/>
          </a:stretch>
        </p:blipFill>
        <p:spPr bwMode="auto">
          <a:xfrm>
            <a:off x="923925" y="438150"/>
            <a:ext cx="4257675" cy="491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Фото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1" r="18898"/>
          <a:stretch>
            <a:fillRect/>
          </a:stretch>
        </p:blipFill>
        <p:spPr bwMode="auto">
          <a:xfrm>
            <a:off x="6886575" y="438150"/>
            <a:ext cx="4048125" cy="49244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19225" y="5581649"/>
            <a:ext cx="10029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«…Высокий, с карими глазами, интеллигентного вида человек вызвал симпатию.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всегда внимательно и по-доброму относился к людям.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Всем нравилась его простота…»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3911" y="485422"/>
            <a:ext cx="639835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Гордиться славою своих предков  не только можно, 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и должно; не уважать оной есть постыдное малодушие.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А.С. Пушкин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kmcshimraion.amur.muzkult.ru/media/2021/06/08/1301877626/kisspng-portrait-of-alexander-pushkin-ru_930c9ee0.26505152153218600305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1320801"/>
            <a:ext cx="4427714" cy="489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263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1872" y="0"/>
            <a:ext cx="5008843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Ессентукский историко-краеведческий музей имени В.П. Шпаковского - Где на  КМВ?"/>
          <p:cNvPicPr>
            <a:picLocks noChangeAspect="1" noChangeArrowheads="1"/>
          </p:cNvPicPr>
          <p:nvPr/>
        </p:nvPicPr>
        <p:blipFill>
          <a:blip r:embed="rId3"/>
          <a:srcRect l="23490" t="2862" r="24180" b="60941"/>
          <a:stretch>
            <a:fillRect/>
          </a:stretch>
        </p:blipFill>
        <p:spPr bwMode="auto">
          <a:xfrm>
            <a:off x="628650" y="3457574"/>
            <a:ext cx="4591050" cy="3175615"/>
          </a:xfrm>
          <a:prstGeom prst="rect">
            <a:avLst/>
          </a:prstGeom>
          <a:noFill/>
        </p:spPr>
      </p:pic>
      <p:pic>
        <p:nvPicPr>
          <p:cNvPr id="7" name="Рисунок 6" descr="https://im3.turbina.ru/photos.4/6/8/9/7/5/2757986/big.phot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"/>
          <a:stretch>
            <a:fillRect/>
          </a:stretch>
        </p:blipFill>
        <p:spPr bwMode="auto">
          <a:xfrm>
            <a:off x="714376" y="142876"/>
            <a:ext cx="4705350" cy="308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honoteka.org/uploads/posts/2021-05/1620635444_2-phonoteka_org-p-spasibo-za-vnimanie-goluboi-fon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90" y="237996"/>
            <a:ext cx="11824570" cy="664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90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kunb.ru/sites/default/files/styles/medium/public/memorable-date/shpakovskiy.jpg?itok=wY2BoPfL">
            <a:hlinkClick r:id="rId2" tooltip="&quot;Родился Владимир Павлович Шпаковский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" t="2006" r="2743" b="1478"/>
          <a:stretch>
            <a:fillRect/>
          </a:stretch>
        </p:blipFill>
        <p:spPr bwMode="auto">
          <a:xfrm>
            <a:off x="3933825" y="571500"/>
            <a:ext cx="4248150" cy="585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084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7.otzovik.com/2019/03/06/7840146/img/16382_79688408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6" t="7449" r="22380" b="17721"/>
          <a:stretch>
            <a:fillRect/>
          </a:stretch>
        </p:blipFill>
        <p:spPr bwMode="auto">
          <a:xfrm>
            <a:off x="417690" y="237068"/>
            <a:ext cx="11311466" cy="66209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603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187011.selcdn.ru/thumbnails/photos/d/7/2/d72e3e2c3e55ef83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338666"/>
            <a:ext cx="11528424" cy="62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759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">
            <a:hlinkClick r:id="rId2" tooltip="&quot;IMG_2572_2 (1)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73" t="3567" r="19379" b="1306"/>
          <a:stretch>
            <a:fillRect/>
          </a:stretch>
        </p:blipFill>
        <p:spPr bwMode="auto">
          <a:xfrm>
            <a:off x="341194" y="232012"/>
            <a:ext cx="5732060" cy="6182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9466" y="0"/>
            <a:ext cx="44387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83985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AutoShape 4" descr="В каждой строчке война. Фронтовые письма | Ярославский колледж культу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 descr="В каждой строчке война. Фронтовые письма | Ярославский колледж культу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0" name="AutoShape 8" descr="В каждой строчке война. Фронтовые письма | Ярославский колледж культу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2" name="AutoShape 10" descr="http://yarcult.ru/wp-content/uploads/2018/06/Pis%60mo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3" name="Picture 11" descr="C:\Users\Библиотека\Downloads\WhatsApp Image 2022-04-19 at 10.00.3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1"/>
            <a:ext cx="11963400" cy="5934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825" y="-26329"/>
            <a:ext cx="10586112" cy="6884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">
            <a:hlinkClick r:id="rId2" tooltip="&quot;IMG_2572_2 (1)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351" y="1243913"/>
            <a:ext cx="5593491" cy="3575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142" y="0"/>
            <a:ext cx="105500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83985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86</Words>
  <Application>Microsoft Office PowerPoint</Application>
  <PresentationFormat>Широкоэкранный</PresentationFormat>
  <Paragraphs>12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ХРАНИМ ИСТОРИЮ СТРАНЫ, ПРЕУМНОЖАЯ СЛАВУ ПРЕДКОВ.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33</cp:revision>
  <dcterms:created xsi:type="dcterms:W3CDTF">2022-04-17T16:27:41Z</dcterms:created>
  <dcterms:modified xsi:type="dcterms:W3CDTF">2022-05-23T07:52:37Z</dcterms:modified>
</cp:coreProperties>
</file>