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65" r:id="rId2"/>
    <p:sldId id="264" r:id="rId3"/>
    <p:sldId id="256" r:id="rId4"/>
    <p:sldId id="257" r:id="rId5"/>
    <p:sldId id="262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12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C93ED-2284-401F-87A6-A1C419E90A4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CA8E-2552-43F7-8BFE-5DCBA00E9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54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C93ED-2284-401F-87A6-A1C419E90A4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CA8E-2552-43F7-8BFE-5DCBA00E9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290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C93ED-2284-401F-87A6-A1C419E90A4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CA8E-2552-43F7-8BFE-5DCBA00E995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83816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C93ED-2284-401F-87A6-A1C419E90A4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CA8E-2552-43F7-8BFE-5DCBA00E9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422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C93ED-2284-401F-87A6-A1C419E90A4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CA8E-2552-43F7-8BFE-5DCBA00E995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80386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C93ED-2284-401F-87A6-A1C419E90A4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CA8E-2552-43F7-8BFE-5DCBA00E9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1911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C93ED-2284-401F-87A6-A1C419E90A4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CA8E-2552-43F7-8BFE-5DCBA00E9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4465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C93ED-2284-401F-87A6-A1C419E90A4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CA8E-2552-43F7-8BFE-5DCBA00E9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8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C93ED-2284-401F-87A6-A1C419E90A4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CA8E-2552-43F7-8BFE-5DCBA00E9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656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C93ED-2284-401F-87A6-A1C419E90A4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CA8E-2552-43F7-8BFE-5DCBA00E9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874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C93ED-2284-401F-87A6-A1C419E90A4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CA8E-2552-43F7-8BFE-5DCBA00E9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659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C93ED-2284-401F-87A6-A1C419E90A4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CA8E-2552-43F7-8BFE-5DCBA00E9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056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C93ED-2284-401F-87A6-A1C419E90A4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CA8E-2552-43F7-8BFE-5DCBA00E9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150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C93ED-2284-401F-87A6-A1C419E90A4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CA8E-2552-43F7-8BFE-5DCBA00E9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8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C93ED-2284-401F-87A6-A1C419E90A4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CA8E-2552-43F7-8BFE-5DCBA00E9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335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C93ED-2284-401F-87A6-A1C419E90A4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CA8E-2552-43F7-8BFE-5DCBA00E9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978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C93ED-2284-401F-87A6-A1C419E90A4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7F1CA8E-2552-43F7-8BFE-5DCBA00E9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685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9.jp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hyperlink" Target="https://docs.google.com/presentation/d/1W2gYb5u04b8iq5orjjnuciBHhVD44qh4v39bq18q5jU/edit#slide=id.g6bcde77a25_0_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9448" y="1122363"/>
            <a:ext cx="9958552" cy="2387600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теме «АФРИКА»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географии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«Шереметьевская СОШ» НМР РТ</a:t>
            </a:r>
          </a:p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Перова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Елена Вячеславовна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1536" y="0"/>
            <a:ext cx="4762500" cy="554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33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36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  </a:t>
            </a: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838200" y="1388533"/>
            <a:ext cx="5181600" cy="478843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География</a:t>
            </a:r>
          </a:p>
          <a:p>
            <a:pPr marL="0" indent="0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7-8</a:t>
            </a:r>
          </a:p>
          <a:p>
            <a:pPr marL="0" indent="0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Необходимое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3 компьютера с доступом к сети интернет, 3 планшета с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QR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ридерами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мультимедийная установка, раздаточные материалы из расчета на три группы, бланки ответов.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172200" y="1236132"/>
            <a:ext cx="5816600" cy="5469467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lvl="0" indent="0"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для всех команд одновременно с получения первого пакета с заданием.</a:t>
            </a:r>
          </a:p>
          <a:p>
            <a:pPr marL="0" lvl="0" indent="0"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1.Выполнив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и определившись с ответом, команда выполняет следующие действия: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блогер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вносит ответ в бланк, 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посыльный в зоне Х выбирает лист с ответом команды, 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технический работник считывает код, размещенный на обороте листа с выбранным ответом.</a:t>
            </a:r>
          </a:p>
          <a:p>
            <a:pPr marL="0" indent="0"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2.Если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выбран верно, то код позволяет перейти к следующему заданию, если неверный, то команде необходимо вернуться к решению предыдущего задания. 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часовой в случае верного ответа в зоне Х ставит отметку о времени выполнения задания для последующего начисления бонусов.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Как только команда переходит на следующий уровень каждого этапа, работа членов команды повторяется.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Когда все задания всеми командами выполнены, наблюдательный совет производит начисление баллов, штрафов и бонусов.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Побеждает команда, набравшая наибольшее количество баллов.</a:t>
            </a:r>
          </a:p>
          <a:p>
            <a:pPr marL="0" indent="0">
              <a:buNone/>
            </a:pPr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3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" y="3602038"/>
            <a:ext cx="10667999" cy="1655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Picture 2" descr="Картинки по запросу облако слов на африке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1475" y="3563938"/>
            <a:ext cx="2930525" cy="3294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F:\RES\Class7\Вулкан Килиманджаро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2192000" cy="3957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 rot="10800000" flipV="1">
            <a:off x="116958" y="3182780"/>
            <a:ext cx="11546958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4000" dirty="0" smtClean="0">
              <a:ln w="0">
                <a:solidFill>
                  <a:srgbClr val="00B050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ru-RU" sz="4000" dirty="0" smtClean="0">
                <a:ln w="0">
                  <a:solidFill>
                    <a:srgbClr val="00B050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Приглашаю отправиться</a:t>
            </a:r>
          </a:p>
          <a:p>
            <a:r>
              <a:rPr lang="ru-RU" sz="4000" dirty="0" smtClean="0">
                <a:ln w="0">
                  <a:solidFill>
                    <a:srgbClr val="00B050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                                 в путешествие!</a:t>
            </a:r>
          </a:p>
          <a:p>
            <a:r>
              <a:rPr lang="ru-RU" sz="4000" dirty="0" smtClean="0">
                <a:ln w="0">
                  <a:solidFill>
                    <a:srgbClr val="00B050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Посмотри на картинки </a:t>
            </a:r>
          </a:p>
          <a:p>
            <a:r>
              <a:rPr lang="ru-RU" sz="4000" dirty="0" smtClean="0">
                <a:ln w="0">
                  <a:solidFill>
                    <a:srgbClr val="00B050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                                      и  отгадай</a:t>
            </a:r>
            <a:r>
              <a:rPr lang="ru-RU" sz="4000" b="0" cap="none" spc="0" dirty="0" smtClean="0">
                <a:ln w="0">
                  <a:solidFill>
                    <a:srgbClr val="00B050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куда?</a:t>
            </a:r>
            <a:endParaRPr lang="ru-RU" sz="4000" b="0" cap="none" spc="0" dirty="0">
              <a:ln w="0">
                <a:solidFill>
                  <a:srgbClr val="00B050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1944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434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ТАЙНОЕ  СТАНОВИТЬСЯ  ЯВНЫМ</a:t>
            </a:r>
            <a:endParaRPr lang="ru-RU" sz="3600" b="1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556685"/>
              </p:ext>
            </p:extLst>
          </p:nvPr>
        </p:nvGraphicFramePr>
        <p:xfrm>
          <a:off x="244550" y="1104900"/>
          <a:ext cx="6889897" cy="580009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414905"/>
                <a:gridCol w="3474992"/>
              </a:tblGrid>
              <a:tr h="958850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QR 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Расшифруй слова, переставив буквы в нужном порядке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58850"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1.РИКААФ</a:t>
                      </a:r>
                    </a:p>
                    <a:p>
                      <a:pPr algn="l"/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58850"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2.ОСНЮХ </a:t>
                      </a:r>
                    </a:p>
                    <a:p>
                      <a:pPr algn="l"/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58850"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3.АККОИЛТЛ  </a:t>
                      </a:r>
                    </a:p>
                    <a:p>
                      <a:pPr algn="l"/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58850"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4.АРАСАХ  </a:t>
                      </a:r>
                    </a:p>
                    <a:p>
                      <a:pPr algn="l"/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58850"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5.ИЖФИ Д</a:t>
                      </a:r>
                    </a:p>
                    <a:p>
                      <a:pPr algn="l"/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Рисунок 12" descr="http://qrcoder.ru/code/?%C0%F4%F0%E8%EA%E0&amp;4&amp;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008" y="2120088"/>
            <a:ext cx="895350" cy="89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qrcoder.ru/code/?%D5%EE%ED%F1%FE&amp;4&amp;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7" y="3057525"/>
            <a:ext cx="923925" cy="92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://qrcoder.ru/code/?%CB%E0%EA%EA%EE%EB%E8%F2&amp;4&amp;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274" y="3981450"/>
            <a:ext cx="895350" cy="89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://qrcoder.ru/code/?%D1%E0%F5%E0%F0%E0&amp;4&amp;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" y="4914900"/>
            <a:ext cx="866775" cy="86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://qrcoder.ru/code/?%D4%E8%E4%E6%E8&amp;4&amp;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208" y="5981700"/>
            <a:ext cx="876300" cy="87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447" y="1104900"/>
            <a:ext cx="5089625" cy="575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72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 АФРИКИ</a:t>
            </a:r>
            <a:endParaRPr lang="ru-RU" sz="3600" b="1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50073"/>
            <a:ext cx="10515600" cy="462689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Посмотри на картинку и отметь</a:t>
            </a:r>
          </a:p>
          <a:p>
            <a:pPr marL="0" indent="0">
              <a:buNone/>
            </a:pPr>
            <a:r>
              <a:rPr lang="ru-RU" dirty="0" smtClean="0"/>
              <a:t>природную зону на карте</a:t>
            </a:r>
          </a:p>
          <a:p>
            <a:pPr marL="0" indent="0">
              <a:buNone/>
            </a:pPr>
            <a:r>
              <a:rPr lang="ru-RU" dirty="0" smtClean="0"/>
              <a:t>Задание здесь</a:t>
            </a:r>
            <a:endParaRPr lang="ru-RU" dirty="0"/>
          </a:p>
          <a:p>
            <a:pPr marL="0" indent="0">
              <a:buNone/>
            </a:pPr>
            <a:r>
              <a:rPr lang="en-US" dirty="0" smtClean="0"/>
              <a:t>https</a:t>
            </a:r>
            <a:r>
              <a:rPr lang="en-US" dirty="0"/>
              <a:t>://learningapps.org/8542955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534" y="169333"/>
            <a:ext cx="6358732" cy="54772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3733" y="1690688"/>
            <a:ext cx="1862800" cy="11642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55861" y="2523524"/>
            <a:ext cx="1484039" cy="111302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968" y="612944"/>
            <a:ext cx="1586490" cy="1057660"/>
          </a:xfrm>
          <a:prstGeom prst="rect">
            <a:avLst/>
          </a:prstGeom>
        </p:spPr>
      </p:pic>
      <p:pic>
        <p:nvPicPr>
          <p:cNvPr id="10" name="Picture 5" descr="worldview-glob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5467" y="3636553"/>
            <a:ext cx="2991234" cy="29912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332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Создадим </a:t>
            </a:r>
            <a:r>
              <a:rPr lang="ru-RU" dirty="0" smtClean="0"/>
              <a:t>книжку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вместе.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1825625"/>
            <a:ext cx="5229225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По ссылке выйди на сетевой проект и прими участие в создании книги об Африке</a:t>
            </a:r>
            <a:r>
              <a:rPr lang="en-US" dirty="0">
                <a:hlinkClick r:id="rId2"/>
              </a:rPr>
              <a:t> https://docs.google.com/presentation/d/1W2gYb5u04b8iq5orjjnuciBHhVD44qh4v39bq18q5jU/edit#slide=id.g6bcde77a25_0_0</a:t>
            </a:r>
            <a:endParaRPr lang="ru-RU" dirty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9324" y="1"/>
            <a:ext cx="61626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69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144</TotalTime>
  <Words>277</Words>
  <Application>Microsoft Office PowerPoint</Application>
  <PresentationFormat>Широкоэкранный</PresentationFormat>
  <Paragraphs>39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Times New Roman</vt:lpstr>
      <vt:lpstr>Trebuchet MS</vt:lpstr>
      <vt:lpstr>Wingdings 3</vt:lpstr>
      <vt:lpstr>Грань</vt:lpstr>
      <vt:lpstr>Квест по теме «АФРИКА» </vt:lpstr>
      <vt:lpstr>        ИНСТРУКЦИЯ  </vt:lpstr>
      <vt:lpstr>Презентация PowerPoint</vt:lpstr>
      <vt:lpstr>ВСЕ ТАЙНОЕ  СТАНОВИТЬСЯ  ЯВНЫМ</vt:lpstr>
      <vt:lpstr> ПРИРОДА  АФРИКИ</vt:lpstr>
      <vt:lpstr>Создадим книжку  вместе.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SchoolDIR</dc:creator>
  <cp:lastModifiedBy>School_Prep</cp:lastModifiedBy>
  <cp:revision>12</cp:revision>
  <dcterms:created xsi:type="dcterms:W3CDTF">2019-12-04T14:03:27Z</dcterms:created>
  <dcterms:modified xsi:type="dcterms:W3CDTF">2022-10-12T16:06:42Z</dcterms:modified>
</cp:coreProperties>
</file>