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258" r:id="rId2"/>
    <p:sldId id="264" r:id="rId3"/>
    <p:sldId id="274" r:id="rId4"/>
    <p:sldId id="272" r:id="rId5"/>
    <p:sldId id="271" r:id="rId6"/>
    <p:sldId id="270" r:id="rId7"/>
    <p:sldId id="269" r:id="rId8"/>
    <p:sldId id="268" r:id="rId9"/>
    <p:sldId id="267" r:id="rId10"/>
    <p:sldId id="266" r:id="rId11"/>
    <p:sldId id="263" r:id="rId12"/>
    <p:sldId id="265" r:id="rId13"/>
    <p:sldId id="276" r:id="rId14"/>
    <p:sldId id="275" r:id="rId15"/>
    <p:sldId id="262" r:id="rId16"/>
    <p:sldId id="277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20DEC-7C35-47D0-9B1B-F4074A47DC86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845B3-9BD4-4275-A47D-82D1DF42E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tesh.ru/annuitetnie-plateshi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gs.ru/insurance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1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2564904"/>
            <a:ext cx="4984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Кредиты в нашей жизни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4869160"/>
            <a:ext cx="227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Выполнили: Александрова К.С.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Александрова Н.Г.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Филиппова Л.С.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1880" y="630932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Рисунок 3" descr="Screenshot_2021-12-16-19-00-11-365_ru.yandex.searchplug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556792"/>
            <a:ext cx="5655497" cy="457152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Рисунок 3" descr="Screenshot_2021-12-16-19-01-34-927_ru.yandex.searchplug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692696"/>
            <a:ext cx="5392967" cy="45091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Рисунок 3" descr="Screenshot_2021-12-16-19-03-56-756_ru.yandex.searchplug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980728"/>
            <a:ext cx="5416523" cy="429309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Рисунок 3" descr="Screenshot_2021-12-16-19-08-30-031_ru.yandex.searchplug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980728"/>
            <a:ext cx="5273965" cy="424847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Рисунок 3" descr="Screenshot_2021-12-16-19-11-49-203_ru.yandex.searchplug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692696"/>
            <a:ext cx="6376364" cy="458038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4549676"/>
            <a:ext cx="54726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Кредиты приходят на помощь, но тем не менее позволяют человеку оказаться в роли зависимого от обязательств</a:t>
            </a:r>
            <a:r>
              <a:rPr lang="ru-RU" dirty="0" smtClean="0"/>
              <a:t>. </a:t>
            </a:r>
            <a:r>
              <a:rPr lang="ru-RU" dirty="0" smtClean="0"/>
              <a:t>А чтобы не попасть в неудобную ситуацию необходимо внимательно читать и изучать кредитный договор и его условия.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620688"/>
            <a:ext cx="4861237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83568" y="764704"/>
            <a:ext cx="640871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Список литературы.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Ермаков С.Л.,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Малинкина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Ю.А. Рынок потребительского кредитования в России: современные тенденции развития // Финансы и кредит, 2006, № 21.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Носова Т.П. Современная система кредитования физических лиц // Финансы и кредит, 2007, № 29.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Общая теория денег и кредита: учебник / ред.: Е. Ф. Жуков .— 3-е изд.,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перераб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 доп. — М.: ЮНИТИ-ДАНА, 2012 .— 428 с.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Современный финансово-кредитный словарь. / Под ред. М.Г.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Лапусты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П.С. Никольского. – М.: 1999.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Федеральный закон «О банках и банковской деятельности» от 02.12.1990 № 395-1 (редакция от 17.05.2007)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Демин Ю. Все о кредитах. Понятно и просто. – СПб.: Питер, 2007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Новости кредитования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www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skbbank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Новости кредитования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www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kazna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platesh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annuitetnie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plateshi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/</a:t>
            </a:r>
            <a:endParaRPr lang="ru-RU" sz="600" dirty="0" smtClean="0"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rgs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insurance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47664" y="2420888"/>
            <a:ext cx="40579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Рисунок 3" descr="Screenshot_2021-12-16-18-31-17-349_ru.yandex.searchplug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052736"/>
            <a:ext cx="5049555" cy="521319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6" name="Рисунок 5" descr="Screenshot_2021-12-16-18-41-51-101_ru.yandex.searchplug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852936"/>
            <a:ext cx="5250778" cy="38991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188640"/>
            <a:ext cx="51845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Рано или поздно в жизни каждого человека возникает противоречие между платежеспособностью и его желанием в полной мере наслаждаться теми возможностями, которые представлены современной рыночной экономикой. Можно купить все: квартиру, машину, бытовую технику и т.д.!  Но где взять денег?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Рисунок 3" descr="Screenshot_2021-12-16-18-44-13-493_ru.yandex.searchplug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640750"/>
            <a:ext cx="4376109" cy="3217250"/>
          </a:xfrm>
          <a:prstGeom prst="rect">
            <a:avLst/>
          </a:prstGeom>
        </p:spPr>
      </p:pic>
      <p:pic>
        <p:nvPicPr>
          <p:cNvPr id="5" name="Рисунок 4" descr="Screenshot_2021-12-16-18-45-39-360_ru.yandex.searchplug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188640"/>
            <a:ext cx="4918150" cy="306929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Screenshot_2021-12-16-18-43-11-020_ru.yandex.searchplugin.jpg"/>
          <p:cNvPicPr>
            <a:picLocks noChangeAspect="1"/>
          </p:cNvPicPr>
          <p:nvPr/>
        </p:nvPicPr>
        <p:blipFill>
          <a:blip r:embed="rId3" cstate="print"/>
          <a:srcRect t="15468"/>
          <a:stretch>
            <a:fillRect/>
          </a:stretch>
        </p:blipFill>
        <p:spPr>
          <a:xfrm>
            <a:off x="755576" y="1628800"/>
            <a:ext cx="5552063" cy="354167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Рисунок 3" descr="Screenshot_2021-12-16-18-48-02-222_ru.yandex.searchplug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124744"/>
            <a:ext cx="5740582" cy="381642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Рисунок 3" descr="Screenshot_2021-12-16-18-51-14-582_ru.yandex.searchplug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548680"/>
            <a:ext cx="6504139" cy="484799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Рисунок 3" descr="Screenshot_2021-12-16-18-56-00-084_ru.yandex.searchplug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0"/>
            <a:ext cx="4752528" cy="3599600"/>
          </a:xfrm>
          <a:prstGeom prst="rect">
            <a:avLst/>
          </a:prstGeom>
        </p:spPr>
      </p:pic>
      <p:pic>
        <p:nvPicPr>
          <p:cNvPr id="5" name="Рисунок 4" descr="Screenshot_2021-12-16-18-55-48-232_ru.yandex.searchplug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585551"/>
            <a:ext cx="4782469" cy="327244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user\Рабочий стол\кред\Screenshot_2021-12-16-19-17-40-950_ru.yandex.searchplug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Screenshot_2021-12-16-18-58-27-889_ru.yandex.searchplug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-171400"/>
            <a:ext cx="4320480" cy="3076342"/>
          </a:xfrm>
          <a:prstGeom prst="rect">
            <a:avLst/>
          </a:prstGeom>
        </p:spPr>
      </p:pic>
      <p:pic>
        <p:nvPicPr>
          <p:cNvPr id="6" name="Рисунок 5" descr="Screenshot_2021-12-16-18-58-43-966_ru.yandex.searchplug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2780928"/>
            <a:ext cx="4453886" cy="393839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</TotalTime>
  <Words>274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17</cp:revision>
  <dcterms:modified xsi:type="dcterms:W3CDTF">2021-12-16T17:23:03Z</dcterms:modified>
</cp:coreProperties>
</file>