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8" autoAdjust="0"/>
  </p:normalViewPr>
  <p:slideViewPr>
    <p:cSldViewPr>
      <p:cViewPr>
        <p:scale>
          <a:sx n="50" d="100"/>
          <a:sy n="50" d="100"/>
        </p:scale>
        <p:origin x="-52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28B16-EEDC-4515-8D67-182B66C9D9D4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8A3E58-EBD2-4080-9E32-6C1DCD5F8C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A3E58-EBD2-4080-9E32-6C1DCD5F8CF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A3E58-EBD2-4080-9E32-6C1DCD5F8CF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216E7-FD9B-4B60-A263-E3181A88E088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7DD5844-3B9F-483F-97D9-B41E798C3B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216E7-FD9B-4B60-A263-E3181A88E088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D5844-3B9F-483F-97D9-B41E798C3B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216E7-FD9B-4B60-A263-E3181A88E088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D5844-3B9F-483F-97D9-B41E798C3B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216E7-FD9B-4B60-A263-E3181A88E088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7DD5844-3B9F-483F-97D9-B41E798C3B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216E7-FD9B-4B60-A263-E3181A88E088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D5844-3B9F-483F-97D9-B41E798C3B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216E7-FD9B-4B60-A263-E3181A88E088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D5844-3B9F-483F-97D9-B41E798C3B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216E7-FD9B-4B60-A263-E3181A88E088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7DD5844-3B9F-483F-97D9-B41E798C3B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216E7-FD9B-4B60-A263-E3181A88E088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D5844-3B9F-483F-97D9-B41E798C3B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216E7-FD9B-4B60-A263-E3181A88E088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D5844-3B9F-483F-97D9-B41E798C3B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216E7-FD9B-4B60-A263-E3181A88E088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D5844-3B9F-483F-97D9-B41E798C3B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216E7-FD9B-4B60-A263-E3181A88E088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D5844-3B9F-483F-97D9-B41E798C3B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AF216E7-FD9B-4B60-A263-E3181A88E088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7DD5844-3B9F-483F-97D9-B41E798C3B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d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04664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 smtClean="0"/>
              <a:t>Исследовательский проект</a:t>
            </a:r>
            <a:br>
              <a:rPr lang="ru-RU" sz="4900" b="1" dirty="0" smtClean="0"/>
            </a:br>
            <a:r>
              <a:rPr lang="ru-RU" sz="4900" b="1" i="1" dirty="0" smtClean="0"/>
              <a:t>«Витамины в дикорастущих</a:t>
            </a:r>
            <a:br>
              <a:rPr lang="ru-RU" sz="4900" b="1" i="1" dirty="0" smtClean="0"/>
            </a:br>
            <a:r>
              <a:rPr lang="ru-RU" sz="4900" b="1" i="1" dirty="0" smtClean="0"/>
              <a:t>растениях»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3861048"/>
            <a:ext cx="7884368" cy="2448272"/>
          </a:xfrm>
        </p:spPr>
        <p:txBody>
          <a:bodyPr numCol="1">
            <a:normAutofit fontScale="85000" lnSpcReduction="20000"/>
          </a:bodyPr>
          <a:lstStyle/>
          <a:p>
            <a:pPr lvl="8" algn="l"/>
            <a:r>
              <a:rPr lang="ru-RU" dirty="0" smtClean="0">
                <a:solidFill>
                  <a:schemeClr val="tx1"/>
                </a:solidFill>
              </a:rPr>
              <a:t>		</a:t>
            </a:r>
            <a:r>
              <a:rPr lang="ru-RU" sz="2400" dirty="0" smtClean="0">
                <a:solidFill>
                  <a:schemeClr val="tx1"/>
                </a:solidFill>
              </a:rPr>
              <a:t>Жданова Марина,  </a:t>
            </a:r>
          </a:p>
          <a:p>
            <a:pPr lvl="8" algn="l"/>
            <a:r>
              <a:rPr lang="ru-RU" sz="2400" dirty="0" smtClean="0">
                <a:solidFill>
                  <a:schemeClr val="tx1"/>
                </a:solidFill>
              </a:rPr>
              <a:t>		Ученица 4 класса</a:t>
            </a:r>
          </a:p>
          <a:p>
            <a:pPr lvl="8" algn="l"/>
            <a:r>
              <a:rPr lang="ru-RU" sz="2400" dirty="0" smtClean="0">
                <a:solidFill>
                  <a:schemeClr val="tx1"/>
                </a:solidFill>
              </a:rPr>
              <a:t>		МБОУ СОШ </a:t>
            </a:r>
          </a:p>
          <a:p>
            <a:pPr lvl="8" algn="l"/>
            <a:r>
              <a:rPr lang="ru-RU" sz="2400" dirty="0" smtClean="0">
                <a:solidFill>
                  <a:schemeClr val="tx1"/>
                </a:solidFill>
              </a:rPr>
              <a:t>		с.Ярославка</a:t>
            </a:r>
          </a:p>
          <a:p>
            <a:pPr lvl="8" algn="l"/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600" dirty="0" smtClean="0">
                <a:solidFill>
                  <a:schemeClr val="tx1"/>
                </a:solidFill>
              </a:rPr>
              <a:t>                 с.Ярославка  2011-2012 учебный год</a:t>
            </a:r>
          </a:p>
          <a:p>
            <a:pPr algn="r"/>
            <a:endParaRPr lang="ru-RU" sz="1600" dirty="0" smtClean="0"/>
          </a:p>
          <a:p>
            <a:pPr algn="r"/>
            <a:r>
              <a:rPr lang="ru-RU" sz="1600" dirty="0" smtClean="0"/>
              <a:t> </a:t>
            </a:r>
            <a:endParaRPr lang="ru-RU" sz="1600" dirty="0"/>
          </a:p>
        </p:txBody>
      </p:sp>
      <p:pic>
        <p:nvPicPr>
          <p:cNvPr id="1026" name="Picture 2" descr="C:\Users\Учитель\Desktop\SDC106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708920"/>
            <a:ext cx="3648405" cy="27363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Выводы и рекомендации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dirty="0" smtClean="0"/>
              <a:t> </a:t>
            </a:r>
            <a:r>
              <a:rPr lang="ru-RU" dirty="0"/>
              <a:t>Чтобы быть здоровым, нужно полноценно питаться, чтобы в рационе всегда были витамины. </a:t>
            </a:r>
          </a:p>
          <a:p>
            <a:r>
              <a:rPr lang="ru-RU" dirty="0" smtClean="0"/>
              <a:t>Витамины </a:t>
            </a:r>
            <a:r>
              <a:rPr lang="ru-RU" dirty="0"/>
              <a:t>содержатся в многих продуктах, в том числе и в дикорастущих растениях, которые растут во дворе, в огороде, на улице и в лесу.</a:t>
            </a:r>
          </a:p>
          <a:p>
            <a:pPr>
              <a:buNone/>
            </a:pPr>
            <a:r>
              <a:rPr lang="ru-RU" dirty="0" smtClean="0"/>
              <a:t>       </a:t>
            </a:r>
            <a:r>
              <a:rPr lang="ru-RU" dirty="0"/>
              <a:t>Необходимо помнить, что вреден как недостаток, так и избыток витаминов в организме, поэтому перед применением препаратов из растений нужно посоветоваться с врачом.</a:t>
            </a:r>
          </a:p>
          <a:p>
            <a:r>
              <a:rPr lang="ru-RU" dirty="0" smtClean="0"/>
              <a:t>Наш </a:t>
            </a:r>
            <a:r>
              <a:rPr lang="ru-RU" dirty="0"/>
              <a:t>край очень богат полезными дикорастущими растениями, которые содержат витамины, а витаминные чаи не принесут вреда.</a:t>
            </a:r>
          </a:p>
          <a:p>
            <a:r>
              <a:rPr lang="ru-RU" dirty="0" smtClean="0"/>
              <a:t> </a:t>
            </a:r>
            <a:r>
              <a:rPr lang="ru-RU" dirty="0"/>
              <a:t>При заготовке лекарственных растений следует руководствоваться мудрым девизом: используй, охраняя, и охраняй, используя.</a:t>
            </a:r>
          </a:p>
          <a:p>
            <a:r>
              <a:rPr lang="ru-RU" smtClean="0"/>
              <a:t> </a:t>
            </a:r>
            <a:r>
              <a:rPr lang="ru-RU" dirty="0"/>
              <a:t>Практические советы по правильному сбору полезных растений:</a:t>
            </a:r>
          </a:p>
          <a:p>
            <a:r>
              <a:rPr lang="ru-RU" dirty="0" smtClean="0"/>
              <a:t> </a:t>
            </a:r>
            <a:r>
              <a:rPr lang="ru-RU" dirty="0"/>
              <a:t>если заготавливается наземная часть, то её  нужно не вырывать, а срезать;</a:t>
            </a:r>
          </a:p>
          <a:p>
            <a:r>
              <a:rPr lang="ru-RU" dirty="0" smtClean="0"/>
              <a:t>перед </a:t>
            </a:r>
            <a:r>
              <a:rPr lang="ru-RU" dirty="0"/>
              <a:t>сбором растений нужно посмотреть «Красную книгу». Охраняемые растения заготовлять нельзя;</a:t>
            </a:r>
          </a:p>
          <a:p>
            <a:r>
              <a:rPr lang="ru-RU" dirty="0" smtClean="0"/>
              <a:t> </a:t>
            </a:r>
            <a:r>
              <a:rPr lang="ru-RU" dirty="0"/>
              <a:t>Охраняемые растения можно вырастить на своем садовом участке.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Тема: «</a:t>
            </a:r>
            <a:r>
              <a:rPr lang="ru-RU" b="1" i="1" dirty="0" smtClean="0"/>
              <a:t>Витамины в дикорастущих растениях»</a:t>
            </a:r>
            <a:r>
              <a:rPr lang="ru-RU" sz="2000" i="1" dirty="0" smtClean="0"/>
              <a:t/>
            </a:r>
            <a:br>
              <a:rPr lang="ru-RU" sz="2000" i="1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400" b="1" dirty="0" smtClean="0"/>
              <a:t>	</a:t>
            </a:r>
            <a:r>
              <a:rPr lang="ru-RU" sz="2400" b="1" dirty="0" smtClean="0"/>
              <a:t>Актуальность </a:t>
            </a:r>
            <a:r>
              <a:rPr lang="ru-RU" sz="2400" b="1" dirty="0" smtClean="0"/>
              <a:t>выбора темы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ru-RU" sz="2000" dirty="0" smtClean="0"/>
              <a:t>Недостаток </a:t>
            </a:r>
            <a:r>
              <a:rPr lang="ru-RU" sz="2000" dirty="0" smtClean="0"/>
              <a:t>витаминов в организме часто бывает причиной недомоганий, плохого настроения и слабой работоспособности школьника. Где находятся витамины, как их применять правильно, чтобы быть здоровой? Этот вопрос заинтересовал меня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en-US" sz="2400" b="1" dirty="0" smtClean="0"/>
              <a:t>	</a:t>
            </a:r>
            <a:r>
              <a:rPr lang="ru-RU" sz="2400" b="1" dirty="0" smtClean="0"/>
              <a:t>Цель </a:t>
            </a:r>
            <a:r>
              <a:rPr lang="ru-RU" sz="2400" b="1" dirty="0" smtClean="0"/>
              <a:t>исследования: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ru-RU" sz="2000" dirty="0" smtClean="0"/>
              <a:t>Выявление </a:t>
            </a:r>
            <a:r>
              <a:rPr lang="ru-RU" sz="2000" dirty="0" smtClean="0"/>
              <a:t>дикорастущих растений, из которых можно приготовить витаминные средства</a:t>
            </a:r>
          </a:p>
          <a:p>
            <a:pPr>
              <a:buNone/>
            </a:pPr>
            <a:r>
              <a:rPr lang="en-US" sz="2400" b="1" dirty="0" smtClean="0"/>
              <a:t>	</a:t>
            </a:r>
            <a:r>
              <a:rPr lang="ru-RU" sz="2400" b="1" dirty="0" smtClean="0"/>
              <a:t>Задачи</a:t>
            </a:r>
            <a:r>
              <a:rPr lang="ru-RU" sz="2400" b="1" dirty="0" smtClean="0"/>
              <a:t>: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ru-RU" sz="2000" dirty="0" smtClean="0"/>
              <a:t>1</a:t>
            </a:r>
            <a:r>
              <a:rPr lang="ru-RU" sz="2000" dirty="0" smtClean="0"/>
              <a:t>. Выяснить, что знают учащиеся о витаминах.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ru-RU" sz="2000" dirty="0" smtClean="0"/>
              <a:t>2</a:t>
            </a:r>
            <a:r>
              <a:rPr lang="ru-RU" sz="2000" dirty="0" smtClean="0"/>
              <a:t>. Выявить растения, которые содержат витамины.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ru-RU" sz="2000" dirty="0" smtClean="0"/>
              <a:t>3</a:t>
            </a:r>
            <a:r>
              <a:rPr lang="ru-RU" sz="2000" dirty="0" smtClean="0"/>
              <a:t>. По данным литературы описать полезное значение растений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ru-RU" sz="2000" dirty="0" smtClean="0"/>
              <a:t>4</a:t>
            </a:r>
            <a:r>
              <a:rPr lang="ru-RU" sz="2000" dirty="0" smtClean="0"/>
              <a:t>. Установить, какие виды можно заготовить.</a:t>
            </a:r>
          </a:p>
          <a:p>
            <a:pPr>
              <a:buNone/>
            </a:pPr>
            <a:r>
              <a:rPr lang="en-US" sz="2000" smtClean="0"/>
              <a:t>	</a:t>
            </a:r>
            <a:r>
              <a:rPr lang="ru-RU" sz="2000" smtClean="0"/>
              <a:t>5</a:t>
            </a:r>
            <a:r>
              <a:rPr lang="ru-RU" sz="2000" dirty="0" smtClean="0"/>
              <a:t>. Дать рекомендации учащимся, как приготовить витаминные чаи.</a:t>
            </a:r>
          </a:p>
          <a:p>
            <a:endParaRPr lang="ru-RU" sz="2400" dirty="0" smtClean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Что такое витамины</a:t>
            </a:r>
            <a:r>
              <a:rPr lang="en-US" b="1" dirty="0" smtClean="0"/>
              <a:t>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800" dirty="0" smtClean="0"/>
              <a:t>- Основоположник учения о витаминах – русский врач Н.И. Лунин.</a:t>
            </a:r>
            <a:br>
              <a:rPr lang="ru-RU" sz="1800" dirty="0" smtClean="0"/>
            </a:br>
            <a:r>
              <a:rPr lang="ru-RU" sz="1800" dirty="0" smtClean="0"/>
              <a:t>- Витамины – это особенные вещества, которые поступают в организм с пищей и без которых организм не может быть здоровым.</a:t>
            </a:r>
            <a:br>
              <a:rPr lang="ru-RU" sz="1800" dirty="0" smtClean="0"/>
            </a:br>
            <a:r>
              <a:rPr lang="ru-RU" sz="1800" dirty="0" smtClean="0"/>
              <a:t>- Всего известно более 20 витаминов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714488"/>
          <a:ext cx="8229600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552331"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Название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Действие на организм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Источник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Недостаток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1745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Витамин А (каротин)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повышает остроту зрения, сопротивляемость инфекциям; сохраняет здоровой кожу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морковь, рыбий жир, яйца, печень,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пустырник, мята, щавель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нарушение зрения, сухость и бледность кожи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314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Витамин В1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Batang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Batang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Batang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Batang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Batang"/>
                          <a:cs typeface="Times New Roman"/>
                        </a:rPr>
                        <a:t>Витамин </a:t>
                      </a: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В2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(рибофлавин)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улучшает умственные способности, пищеварение, работу сердца и нервной системы.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Способствует росту, помогает сохранить ногти кожу, волосы, улучшает зрение.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свинина, рис, арахис, овощи,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крапива.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рыба, яйца, молоко, печень,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одуванчик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расстройство движения, судороги, нарушения н.с.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1745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Витамин С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(</a:t>
                      </a:r>
                      <a:r>
                        <a:rPr lang="ru-RU" sz="1400" dirty="0" err="1">
                          <a:latin typeface="Times New Roman"/>
                          <a:ea typeface="Batang"/>
                          <a:cs typeface="Times New Roman"/>
                        </a:rPr>
                        <a:t>аскорбинка</a:t>
                      </a: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укрепляет десна, повышает сопротивляемость простудным заболеваниям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крапива, смородина, шиповник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кровоточивость десен, слабость, головокружение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/>
              <a:t>Дикорастущие растения с. Ярославка,</a:t>
            </a:r>
            <a:br>
              <a:rPr lang="ru-RU" sz="3200" b="1" dirty="0" smtClean="0"/>
            </a:br>
            <a:r>
              <a:rPr lang="ru-RU" sz="3200" b="1" dirty="0" smtClean="0"/>
              <a:t>содержащие витамины</a:t>
            </a:r>
            <a:endParaRPr lang="ru-RU" sz="32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366520"/>
          <a:ext cx="8229600" cy="500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442"/>
                <a:gridCol w="2304256"/>
                <a:gridCol w="1656184"/>
                <a:gridCol w="1728192"/>
                <a:gridCol w="1926526"/>
              </a:tblGrid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№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п.п.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Название растения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Жизненная форма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Лекарствен-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ное сырье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Полезные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вещества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1.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Чистотел большой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многолетнее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травянистое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листья и стебли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аскорбиновая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кислота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Земляника лесная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многолетнее травянистое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листья и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плоды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аскорбиновая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кислота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Щавель конский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многолетнее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травянистое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корневища и семена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аскорбиновая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кислота, каротин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Крапива двудомная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Многолетнее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травянистое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Листья, стебли, семена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Аскорбиновая и муравьиная  кислота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Одуванчик лекарственный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Многолетнее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травянистое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корни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Витамины В1, В2, С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Мята перечная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Многолетнее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травянистое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листья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каротин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Фиалка трехцветная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Многолетнее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травянистое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Наземная часть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Каротин, аскорбиновая кислота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Спорыш обыкновенный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Многолетнее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травянистое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Наземная часть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каротин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Подорожник большой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Многолетнее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травянистое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Листья, семена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Аскорбиновая кислота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10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Горец птичий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трава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витамины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11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Череда трехраздельная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Batang"/>
                          <a:cs typeface="Times New Roman"/>
                        </a:rPr>
                        <a:t>трава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каротин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Крапива   двудомная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       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                 </a:t>
            </a:r>
            <a:endParaRPr lang="ru-RU" sz="2800" dirty="0" smtClean="0"/>
          </a:p>
          <a:p>
            <a:pPr>
              <a:buNone/>
            </a:pPr>
            <a:r>
              <a:rPr lang="ru-RU" sz="2800" dirty="0"/>
              <a:t> </a:t>
            </a:r>
            <a:r>
              <a:rPr lang="ru-RU" sz="2800" dirty="0" smtClean="0"/>
              <a:t>                                     Содержит витамины  А, К, </a:t>
            </a:r>
            <a:r>
              <a:rPr lang="en-US" sz="2800" dirty="0" smtClean="0"/>
              <a:t>                </a:t>
            </a:r>
          </a:p>
          <a:p>
            <a:pPr>
              <a:buNone/>
            </a:pPr>
            <a:r>
              <a:rPr lang="en-US" sz="2800" smtClean="0"/>
              <a:t>                                       </a:t>
            </a:r>
            <a:r>
              <a:rPr lang="ru-RU" sz="2800" smtClean="0"/>
              <a:t>В</a:t>
            </a:r>
            <a:r>
              <a:rPr lang="ru-RU" sz="2800" dirty="0" smtClean="0"/>
              <a:t>, С.</a:t>
            </a:r>
            <a:endParaRPr lang="ru-RU" dirty="0"/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357298"/>
            <a:ext cx="3429024" cy="4958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Подорожник большой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</a:t>
            </a:r>
          </a:p>
          <a:p>
            <a:endParaRPr lang="ru-RU" sz="2800" dirty="0" smtClean="0"/>
          </a:p>
          <a:p>
            <a:pPr lvl="8"/>
            <a:r>
              <a:rPr lang="ru-RU" sz="1600" dirty="0" smtClean="0"/>
              <a:t>       </a:t>
            </a:r>
            <a:r>
              <a:rPr lang="ru-RU" sz="2800" dirty="0" smtClean="0"/>
              <a:t>Содержит витамины С, К и  </a:t>
            </a:r>
            <a:r>
              <a:rPr lang="en-US" sz="2800" dirty="0" smtClean="0"/>
              <a:t> </a:t>
            </a:r>
            <a:r>
              <a:rPr lang="ru-RU" sz="2800" dirty="0" smtClean="0"/>
              <a:t>лимонную  кислоту.</a:t>
            </a:r>
            <a:endParaRPr lang="ru-RU" sz="2800" dirty="0"/>
          </a:p>
        </p:txBody>
      </p:sp>
      <p:pic>
        <p:nvPicPr>
          <p:cNvPr id="2050" name="Рисунок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643049"/>
            <a:ext cx="4143404" cy="444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>Шиповник  </a:t>
            </a:r>
            <a:r>
              <a:rPr lang="ru-RU" sz="4400" b="1" dirty="0"/>
              <a:t>майский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</a:t>
            </a:r>
            <a:r>
              <a:rPr lang="ru-RU" sz="2800" dirty="0" smtClean="0"/>
              <a:t> </a:t>
            </a:r>
            <a:endParaRPr lang="ru-RU" dirty="0"/>
          </a:p>
        </p:txBody>
      </p:sp>
      <p:pic>
        <p:nvPicPr>
          <p:cNvPr id="3074" name="Рисунок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643050"/>
            <a:ext cx="4246563" cy="4359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857752" y="1714488"/>
            <a:ext cx="3404265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Содержит витамины </a:t>
            </a:r>
          </a:p>
          <a:p>
            <a:r>
              <a:rPr lang="ru-RU" sz="2800" dirty="0" smtClean="0"/>
              <a:t>А, В, Р, К, Е. </a:t>
            </a:r>
            <a:endParaRPr lang="ru-RU" sz="28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Рецепты народной медицины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1554163"/>
            <a:ext cx="4205286" cy="4160854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dirty="0" smtClean="0"/>
              <a:t>                                         </a:t>
            </a:r>
            <a:r>
              <a:rPr lang="ru-RU" sz="2600" b="1" dirty="0" smtClean="0"/>
              <a:t>Поливитаминный настой из           </a:t>
            </a:r>
          </a:p>
          <a:p>
            <a:pPr algn="ctr">
              <a:buNone/>
            </a:pPr>
            <a:r>
              <a:rPr lang="ru-RU" sz="2600" dirty="0" smtClean="0"/>
              <a:t>                                                       </a:t>
            </a:r>
            <a:r>
              <a:rPr lang="ru-RU" sz="2600" b="1" dirty="0" smtClean="0"/>
              <a:t>шиповника</a:t>
            </a:r>
            <a:r>
              <a:rPr lang="ru-RU" sz="2600" dirty="0" smtClean="0"/>
              <a:t>    </a:t>
            </a:r>
          </a:p>
          <a:p>
            <a:pPr>
              <a:lnSpc>
                <a:spcPct val="170000"/>
              </a:lnSpc>
              <a:buNone/>
            </a:pPr>
            <a:r>
              <a:rPr lang="ru-RU" sz="2000" dirty="0" smtClean="0"/>
              <a:t>       </a:t>
            </a:r>
            <a:r>
              <a:rPr lang="en-US" sz="2000" dirty="0" smtClean="0"/>
              <a:t>2</a:t>
            </a:r>
            <a:r>
              <a:rPr lang="ru-RU" sz="2000" b="1" dirty="0" smtClean="0"/>
              <a:t>0г плодов шиповника промывают, </a:t>
            </a:r>
            <a:endParaRPr lang="en-US" sz="2000" b="1" dirty="0" smtClean="0"/>
          </a:p>
          <a:p>
            <a:pPr>
              <a:lnSpc>
                <a:spcPct val="170000"/>
              </a:lnSpc>
              <a:buNone/>
            </a:pPr>
            <a:r>
              <a:rPr lang="ru-RU" sz="2000" b="1" dirty="0" smtClean="0"/>
              <a:t>       заливают 2  стаканами кипятка, </a:t>
            </a:r>
          </a:p>
          <a:p>
            <a:pPr>
              <a:lnSpc>
                <a:spcPct val="170000"/>
              </a:lnSpc>
              <a:buNone/>
            </a:pPr>
            <a:r>
              <a:rPr lang="ru-RU" sz="2000" b="1" dirty="0" smtClean="0"/>
              <a:t>       кипятят в закрытой эмалированной                                                                            посуде 10 минут. Настаивают   10-18 часов, процеживают  через марлю. Для улучшения                                     вкуса можно добавить сироп или сахар. Пьют по половине или целому стакану 2 раза в  день.        </a:t>
            </a:r>
          </a:p>
          <a:p>
            <a:pPr>
              <a:lnSpc>
                <a:spcPct val="120000"/>
              </a:lnSpc>
              <a:buNone/>
            </a:pPr>
            <a:r>
              <a:rPr lang="ru-RU" sz="2000" b="1" dirty="0" smtClean="0"/>
              <a:t>    </a:t>
            </a:r>
          </a:p>
        </p:txBody>
      </p:sp>
      <p:pic>
        <p:nvPicPr>
          <p:cNvPr id="4098" name="Picture 2" descr="SDC105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437978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42910" y="5715016"/>
            <a:ext cx="4071966" cy="726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dirty="0" smtClean="0"/>
              <a:t>Моя бабушка Ольга Александровна </a:t>
            </a:r>
            <a:r>
              <a:rPr lang="ru-RU" dirty="0" err="1" smtClean="0"/>
              <a:t>Балдина</a:t>
            </a:r>
            <a:r>
              <a:rPr lang="ru-RU" dirty="0" smtClean="0"/>
              <a:t> готовит витаминный чай.</a:t>
            </a:r>
            <a:endParaRPr lang="ru-RU" b="1" dirty="0" smtClean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Анкетирование  класса</a:t>
            </a:r>
            <a:endParaRPr lang="ru-RU" sz="40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500174"/>
          <a:ext cx="8215370" cy="4895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"/>
                <a:gridCol w="2571768"/>
                <a:gridCol w="1643074"/>
                <a:gridCol w="1643074"/>
                <a:gridCol w="1643074"/>
              </a:tblGrid>
              <a:tr h="2872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№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Вопрос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Кол-во ответов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72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Batang"/>
                          <a:cs typeface="Times New Roman"/>
                        </a:rPr>
                        <a:t>правильно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Batang"/>
                          <a:cs typeface="Times New Roman"/>
                        </a:rPr>
                        <a:t>неправ.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Batang"/>
                          <a:cs typeface="Times New Roman"/>
                        </a:rPr>
                        <a:t>не знаю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Что такое витамины</a:t>
                      </a:r>
                      <a:r>
                        <a:rPr lang="en-US" sz="1400" dirty="0">
                          <a:latin typeface="Times New Roman"/>
                          <a:ea typeface="Batang"/>
                          <a:cs typeface="Times New Roman"/>
                        </a:rPr>
                        <a:t>?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Какие витамины ты знаешь</a:t>
                      </a:r>
                      <a:r>
                        <a:rPr lang="en-US" sz="1400" dirty="0">
                          <a:latin typeface="Times New Roman"/>
                          <a:ea typeface="Batang"/>
                          <a:cs typeface="Times New Roman"/>
                        </a:rPr>
                        <a:t>?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13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Для чего они нужны организму?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10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9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Откуда берут витамины</a:t>
                      </a:r>
                      <a:r>
                        <a:rPr lang="en-US" sz="1400" dirty="0">
                          <a:latin typeface="Times New Roman"/>
                          <a:ea typeface="Batang"/>
                          <a:cs typeface="Times New Roman"/>
                        </a:rPr>
                        <a:t>?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10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840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В каких продуктах содержатся витамины?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12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787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К чему приводит недостаток витаминов в организме?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840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Вреден ли избыток витаминов для организма?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787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Назови самые доступные источники витаминов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Batang"/>
                          <a:cs typeface="Times New Roman"/>
                        </a:rPr>
                        <a:t>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180</TotalTime>
  <Words>624</Words>
  <Application>Microsoft Office PowerPoint</Application>
  <PresentationFormat>Экран (4:3)</PresentationFormat>
  <Paragraphs>206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Исследовательский проект «Витамины в дикорастущих растениях»    </vt:lpstr>
      <vt:lpstr>Тема: «Витамины в дикорастущих растениях» </vt:lpstr>
      <vt:lpstr>Что такое витамины? - Основоположник учения о витаминах – русский врач Н.И. Лунин. - Витамины – это особенные вещества, которые поступают в организм с пищей и без которых организм не может быть здоровым. - Всего известно более 20 витаминов</vt:lpstr>
      <vt:lpstr>Дикорастущие растения с. Ярославка, содержащие витамины</vt:lpstr>
      <vt:lpstr>Крапива   двудомная</vt:lpstr>
      <vt:lpstr>Подорожник большой</vt:lpstr>
      <vt:lpstr>Шиповник  майский </vt:lpstr>
      <vt:lpstr>Рецепты народной медицины</vt:lpstr>
      <vt:lpstr>Анкетирование  класса</vt:lpstr>
      <vt:lpstr>Выводы и рекомендации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Исследовательский проект «Витамины в дикорастущих растениях»</dc:title>
  <dc:creator>Admin</dc:creator>
  <cp:lastModifiedBy>Admin</cp:lastModifiedBy>
  <cp:revision>16</cp:revision>
  <dcterms:created xsi:type="dcterms:W3CDTF">2012-01-22T11:12:33Z</dcterms:created>
  <dcterms:modified xsi:type="dcterms:W3CDTF">2012-01-18T22:44:29Z</dcterms:modified>
</cp:coreProperties>
</file>