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0" r:id="rId2"/>
    <p:sldId id="265" r:id="rId3"/>
    <p:sldId id="257" r:id="rId4"/>
    <p:sldId id="261" r:id="rId5"/>
    <p:sldId id="258" r:id="rId6"/>
    <p:sldId id="262" r:id="rId7"/>
    <p:sldId id="263" r:id="rId8"/>
    <p:sldId id="267" r:id="rId9"/>
    <p:sldId id="268" r:id="rId10"/>
    <p:sldId id="276" r:id="rId11"/>
    <p:sldId id="275" r:id="rId12"/>
    <p:sldId id="264" r:id="rId13"/>
    <p:sldId id="271" r:id="rId14"/>
    <p:sldId id="277" r:id="rId15"/>
    <p:sldId id="279" r:id="rId16"/>
    <p:sldId id="280" r:id="rId17"/>
    <p:sldId id="281" r:id="rId18"/>
    <p:sldId id="282" r:id="rId19"/>
    <p:sldId id="283" r:id="rId20"/>
    <p:sldId id="284" r:id="rId21"/>
    <p:sldId id="273" r:id="rId22"/>
    <p:sldId id="26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B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вт 14.03.23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Segoe UI Emoji" pitchFamily="34" charset="0"/>
                <a:cs typeface="Times New Roman" pitchFamily="18" charset="0"/>
              </a:rPr>
              <a:t>Зимний квест</a:t>
            </a:r>
            <a:endParaRPr lang="ru-RU" dirty="0">
              <a:solidFill>
                <a:srgbClr val="0070C0"/>
              </a:solidFill>
              <a:latin typeface="Times New Roman" pitchFamily="18" charset="0"/>
              <a:ea typeface="Segoe UI Emoji" pitchFamily="34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Интеллектуальная игра для 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класса, провела учитель географии МАОУ СОШ №3 г Нурлат РТ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Чибидина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899592" y="2060848"/>
            <a:ext cx="720080" cy="77038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215385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2479641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Каждый участник </a:t>
            </a:r>
            <a:r>
              <a:rPr lang="ru-RU" smtClean="0"/>
              <a:t>ставит свои </a:t>
            </a:r>
            <a:r>
              <a:rPr lang="ru-RU" dirty="0" smtClean="0"/>
              <a:t>название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магнитная карта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220" r="11811"/>
          <a:stretch>
            <a:fillRect/>
          </a:stretch>
        </p:blipFill>
        <p:spPr bwMode="auto">
          <a:xfrm>
            <a:off x="1979712" y="2204864"/>
            <a:ext cx="5400731" cy="3946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VII. «Определи правильно масштаб»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1:100 ..... в 1 см - …</a:t>
            </a:r>
            <a:br>
              <a:rPr lang="ru-RU" dirty="0" smtClean="0"/>
            </a:br>
            <a:r>
              <a:rPr lang="ru-RU" dirty="0" smtClean="0"/>
              <a:t>1:1000 ..... в 1 см - …</a:t>
            </a:r>
            <a:br>
              <a:rPr lang="ru-RU" dirty="0" smtClean="0"/>
            </a:br>
            <a:r>
              <a:rPr lang="ru-RU" dirty="0" smtClean="0"/>
              <a:t>1:50000 ..... в 1 см - …</a:t>
            </a:r>
            <a:br>
              <a:rPr lang="ru-RU" dirty="0" smtClean="0"/>
            </a:br>
            <a:r>
              <a:rPr lang="ru-RU" dirty="0" smtClean="0"/>
              <a:t>1:22 000 000 ..... в 1 см - …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Определить масштаб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головоломки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4762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\Desktop\1308365_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5140325" cy="135731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772816"/>
            <a:ext cx="4176464" cy="167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головоломки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80928"/>
            <a:ext cx="48112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489021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12776"/>
            <a:ext cx="4386271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№</a:t>
            </a:r>
            <a:r>
              <a:rPr lang="ru-RU" b="1" u="sng" dirty="0" smtClean="0"/>
              <a:t>1</a:t>
            </a:r>
            <a:endParaRPr lang="ru-RU" dirty="0" smtClean="0"/>
          </a:p>
          <a:p>
            <a:r>
              <a:rPr lang="ru-RU" b="1" dirty="0" smtClean="0"/>
              <a:t>Первое</a:t>
            </a:r>
            <a:r>
              <a:rPr lang="ru-RU" dirty="0" smtClean="0"/>
              <a:t> можно из снега слепить,</a:t>
            </a:r>
          </a:p>
          <a:p>
            <a:r>
              <a:rPr lang="ru-RU" dirty="0" smtClean="0"/>
              <a:t>Грязи кусок может тоже им быть.</a:t>
            </a:r>
          </a:p>
          <a:p>
            <a:r>
              <a:rPr lang="ru-RU" dirty="0" smtClean="0"/>
              <a:t>Ну, а </a:t>
            </a:r>
            <a:r>
              <a:rPr lang="ru-RU" b="1" dirty="0" smtClean="0"/>
              <a:t>второе </a:t>
            </a:r>
            <a:r>
              <a:rPr lang="ru-RU" dirty="0" smtClean="0"/>
              <a:t>- мяча передача,</a:t>
            </a:r>
          </a:p>
          <a:p>
            <a:r>
              <a:rPr lang="ru-RU" dirty="0" smtClean="0"/>
              <a:t>Важная это в футболе задача.</a:t>
            </a:r>
          </a:p>
          <a:p>
            <a:r>
              <a:rPr lang="ru-RU" b="1" dirty="0" smtClean="0"/>
              <a:t>Целое</a:t>
            </a:r>
            <a:r>
              <a:rPr lang="ru-RU" dirty="0" smtClean="0"/>
              <a:t> люди в походы берут,</a:t>
            </a:r>
          </a:p>
          <a:p>
            <a:r>
              <a:rPr lang="ru-RU" dirty="0" smtClean="0"/>
              <a:t>Ведь без него они путь не найдут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Шарада для команды «Водопад» 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725144"/>
            <a:ext cx="2843808" cy="18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Вот вам лёгкая шарада:</a:t>
            </a:r>
          </a:p>
          <a:p>
            <a:r>
              <a:rPr lang="ru-RU" dirty="0" smtClean="0"/>
              <a:t>К ноте "Н" прибавить надо.</a:t>
            </a:r>
          </a:p>
          <a:p>
            <a:r>
              <a:rPr lang="ru-RU" dirty="0" smtClean="0"/>
              <a:t>Нота больше не поёт,</a:t>
            </a:r>
          </a:p>
          <a:p>
            <a:r>
              <a:rPr lang="ru-RU" dirty="0" smtClean="0"/>
              <a:t>А рекой она течёт.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Шарада для команды «Вулкан»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25197"/>
          <a:stretch>
            <a:fillRect/>
          </a:stretch>
        </p:blipFill>
        <p:spPr bwMode="auto">
          <a:xfrm>
            <a:off x="3995935" y="3429000"/>
            <a:ext cx="500567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Первое -</a:t>
            </a:r>
            <a:r>
              <a:rPr lang="ru-RU" dirty="0" smtClean="0"/>
              <a:t> летучая вода,</a:t>
            </a:r>
          </a:p>
          <a:p>
            <a:r>
              <a:rPr lang="ru-RU" dirty="0" smtClean="0"/>
              <a:t>В бане русской встретите всегда.</a:t>
            </a:r>
          </a:p>
          <a:p>
            <a:r>
              <a:rPr lang="ru-RU" dirty="0" smtClean="0"/>
              <a:t>А </a:t>
            </a:r>
            <a:r>
              <a:rPr lang="ru-RU" b="1" dirty="0" smtClean="0"/>
              <a:t>второе </a:t>
            </a:r>
            <a:r>
              <a:rPr lang="ru-RU" dirty="0" smtClean="0"/>
              <a:t>- есть машины марка</a:t>
            </a:r>
          </a:p>
          <a:p>
            <a:r>
              <a:rPr lang="ru-RU" dirty="0" smtClean="0"/>
              <a:t>Из российского, ребята, автопарка.</a:t>
            </a:r>
          </a:p>
          <a:p>
            <a:r>
              <a:rPr lang="ru-RU" dirty="0" smtClean="0"/>
              <a:t>Всё же вместе - Франции столица,</a:t>
            </a:r>
          </a:p>
          <a:p>
            <a:r>
              <a:rPr lang="ru-RU" dirty="0" smtClean="0"/>
              <a:t>Этот город модницам всем снится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Шарада для команды «Водопад»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797152"/>
            <a:ext cx="3240360" cy="182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слона букву "С" отнимите</a:t>
            </a:r>
          </a:p>
          <a:p>
            <a:r>
              <a:rPr lang="ru-RU" dirty="0" smtClean="0"/>
              <a:t>И названье реки припишите.</a:t>
            </a:r>
          </a:p>
          <a:p>
            <a:r>
              <a:rPr lang="ru-RU" dirty="0" smtClean="0"/>
              <a:t>Получиться столица должна,</a:t>
            </a:r>
          </a:p>
          <a:p>
            <a:r>
              <a:rPr lang="ru-RU" dirty="0" smtClean="0"/>
              <a:t>Что на карте Европы видна.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Шарада для команды «Вулкан»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9741" y="3425746"/>
            <a:ext cx="3554587" cy="223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буквой "С" - Российский город</a:t>
            </a:r>
          </a:p>
          <a:p>
            <a:r>
              <a:rPr lang="ru-RU" dirty="0" smtClean="0"/>
              <a:t>Близко к северу, где холод.</a:t>
            </a:r>
          </a:p>
          <a:p>
            <a:r>
              <a:rPr lang="ru-RU" dirty="0" smtClean="0"/>
              <a:t>Без неё - берём мы в руки,</a:t>
            </a:r>
          </a:p>
          <a:p>
            <a:r>
              <a:rPr lang="ru-RU" dirty="0" smtClean="0"/>
              <a:t>Чтоб погладить юбки, брюки.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Шарада для команды «Водопад»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5319" y="3429000"/>
            <a:ext cx="3188418" cy="297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Шарада для команды «Вулкан»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785155" cy="236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05489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628800"/>
            <a:ext cx="396044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"Ч" - по небу я гуляю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грозу вам предвещаю.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"Л" - я город на реке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Москвы невдалеке.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Пряник мой и самовар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Знают все: и мал и стар.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1.На ноге стоит одной, крутит-вертит головой. Нам показывает страны, реки, горы, океаны (_____)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 кармане моём — замечательный друг: он знает, где север, и знает, где юг. (_____) 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Север – Там, где много вьюг. Там, где жарко – Будет… (___).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Глобус весь пересекают.  Сходятся на полюсах. Постепенно подвигают       стрелки на любых часах. Через сушу, океаны пролегли … (_________)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 Продолжи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Песни с географическими названиями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436444" cy="229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24744"/>
            <a:ext cx="2225214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33056"/>
            <a:ext cx="3312368" cy="220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05064"/>
            <a:ext cx="3491880" cy="232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Оценочный лист команд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526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Конкурсы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Команда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Команда</a:t>
                      </a:r>
                      <a:r>
                        <a:rPr lang="ru-RU" baseline="0" dirty="0" smtClean="0"/>
                        <a:t> №2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1Разминка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2.Конкурс «Найти лишнее»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3.Масштаб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4 Кто быстрее найдет задания- головоломки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Магнитная карта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 головоломки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7.Шарады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 песни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https://yandex.ru/images/search?from=tabbar&amp;text=</a:t>
            </a:r>
            <a:r>
              <a:rPr lang="ru-RU" dirty="0" smtClean="0"/>
              <a:t>ящерица%20прыткая%20(</a:t>
            </a:r>
            <a:r>
              <a:rPr lang="en-US" dirty="0" smtClean="0"/>
              <a:t>L.%20agilis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Источники информации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551837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https://yandex.ru/images/search?from=tabbar&amp;text=</a:t>
            </a:r>
            <a:r>
              <a:rPr lang="ru-RU" dirty="0" smtClean="0"/>
              <a:t>ели%20в%20татарстане&amp;</a:t>
            </a:r>
            <a:r>
              <a:rPr lang="en-US" dirty="0" smtClean="0"/>
              <a:t>pos=1&amp;img_url=http%3A%2F%2Frt-online.ru%2Fw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4047" y="3244334"/>
            <a:ext cx="4475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file:///C:/Users/User/Desktop/i.webp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3789040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https://yandex.ru/images/search?from=tabbar&amp;text=</a:t>
            </a:r>
            <a:r>
              <a:rPr lang="ru-RU" dirty="0" smtClean="0"/>
              <a:t>ребусы%20по%20географии&amp;</a:t>
            </a:r>
            <a:r>
              <a:rPr lang="en-US" dirty="0" smtClean="0"/>
              <a:t>pos=34&amp;img_url=http%3A%2F%2Fumochki.ru%2Fimages%2Frebusy%2Fpo-geografii%2Fekvator.gif&amp;rpt=</a:t>
            </a:r>
            <a:r>
              <a:rPr lang="en-US" dirty="0" err="1" smtClean="0"/>
              <a:t>simage&amp;lr</a:t>
            </a:r>
            <a:r>
              <a:rPr lang="en-US" dirty="0" smtClean="0"/>
              <a:t>=11129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50851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https://kladraz.ru/blogs/blog24973/scenarii-vneklasnogo-meroprijatija-zvezdnyi-mig.html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88840"/>
            <a:ext cx="5040560" cy="3780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2182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«Найти лишнее»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например, все насекомые, кроме кошки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316B21"/>
                </a:solidFill>
                <a:latin typeface="Times New Roman" pitchFamily="18" charset="0"/>
                <a:cs typeface="Times New Roman" pitchFamily="18" charset="0"/>
              </a:rPr>
              <a:t>Найти лишнее в ряду</a:t>
            </a:r>
            <a:endParaRPr lang="ru-RU" sz="3200" dirty="0">
              <a:solidFill>
                <a:srgbClr val="316B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789040"/>
            <a:ext cx="307234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56792"/>
            <a:ext cx="1368152" cy="182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536" y="1484784"/>
          <a:ext cx="8280920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7931"/>
                <a:gridCol w="3042989"/>
              </a:tblGrid>
              <a:tr h="489654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39" y="1556792"/>
            <a:ext cx="313234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861048"/>
            <a:ext cx="304642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лишний? Почему?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168352" cy="208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12776"/>
            <a:ext cx="3222136" cy="208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645024"/>
            <a:ext cx="2520280" cy="262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933056"/>
            <a:ext cx="3347988" cy="223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лишний? Почему? 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62367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77072"/>
            <a:ext cx="3804222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AutoShape 2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37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412776"/>
            <a:ext cx="336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Найти лишний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3397727" cy="229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700808"/>
            <a:ext cx="321722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360608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005064"/>
            <a:ext cx="336519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496944" cy="546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40968"/>
            <a:ext cx="3370882" cy="262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karta_mira_kontur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087262" cy="538641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40968"/>
            <a:ext cx="3370882" cy="262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442</TotalTime>
  <Words>324</Words>
  <Application>Microsoft Office PowerPoint</Application>
  <PresentationFormat>Экран (4:3)</PresentationFormat>
  <Paragraphs>78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Зимний квест</vt:lpstr>
      <vt:lpstr>Разминка Продолжи </vt:lpstr>
      <vt:lpstr> конкурс «Найти лишнее»  например, все насекомые, кроме кошки</vt:lpstr>
      <vt:lpstr>Найти лишнее в ряду</vt:lpstr>
      <vt:lpstr>Кто лишний? Почему? </vt:lpstr>
      <vt:lpstr>Кто лишний? Почему? </vt:lpstr>
      <vt:lpstr>Найти лишний</vt:lpstr>
      <vt:lpstr>Слайд 8</vt:lpstr>
      <vt:lpstr>Слайд 9</vt:lpstr>
      <vt:lpstr> магнитная карта </vt:lpstr>
      <vt:lpstr>Определить масштаб</vt:lpstr>
      <vt:lpstr>головоломки</vt:lpstr>
      <vt:lpstr>Отгадай головоломки</vt:lpstr>
      <vt:lpstr>Шарада для команды «Водопад» </vt:lpstr>
      <vt:lpstr>Шарада для команды «Вулкан»</vt:lpstr>
      <vt:lpstr>Шарада для команды «Водопад» </vt:lpstr>
      <vt:lpstr>Шарада для команды «Вулкан»</vt:lpstr>
      <vt:lpstr>Шарада для команды «Водопад» </vt:lpstr>
      <vt:lpstr>Шарада для команды «Вулкан»</vt:lpstr>
      <vt:lpstr>Песни с географическими названиями</vt:lpstr>
      <vt:lpstr>Оценочный лист команд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65</cp:revision>
  <dcterms:created xsi:type="dcterms:W3CDTF">2022-12-08T04:18:54Z</dcterms:created>
  <dcterms:modified xsi:type="dcterms:W3CDTF">2023-03-14T01:41:22Z</dcterms:modified>
</cp:coreProperties>
</file>