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75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99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4F2785F-559A-4832-95D2-F0F3AF2BDEFB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4F9F4-E986-42AA-BEC1-DF108502E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lektro-montagnik.ru/?address=lectures/part4/&amp;page=page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819400"/>
            <a:ext cx="7572428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Тема: «</a:t>
            </a:r>
            <a:r>
              <a:rPr lang="ru-RU" dirty="0">
                <a:solidFill>
                  <a:srgbClr val="002060"/>
                </a:solidFill>
              </a:rPr>
              <a:t>Соединение, ответвление и </a:t>
            </a:r>
            <a:r>
              <a:rPr lang="ru-RU" dirty="0" smtClean="0">
                <a:solidFill>
                  <a:srgbClr val="002060"/>
                </a:solidFill>
              </a:rPr>
              <a:t>оконцевание </a:t>
            </a:r>
            <a:r>
              <a:rPr lang="ru-RU" dirty="0">
                <a:solidFill>
                  <a:srgbClr val="002060"/>
                </a:solidFill>
              </a:rPr>
              <a:t>жил проводов и кабелей </a:t>
            </a:r>
            <a:r>
              <a:rPr lang="ru-RU" dirty="0" smtClean="0">
                <a:solidFill>
                  <a:srgbClr val="002060"/>
                </a:solidFill>
              </a:rPr>
              <a:t>электропроводки»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501122" cy="928694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Федеральное казенное профессиональное образовательное учреждение  № 117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ФСИН  Росси</a:t>
            </a:r>
            <a:r>
              <a:rPr lang="ru-RU" sz="1600" b="1" dirty="0" smtClean="0">
                <a:solidFill>
                  <a:schemeClr val="tx1"/>
                </a:solidFill>
              </a:rPr>
              <a:t>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428736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Предмет « Организация работ по ремонту и техническому обслуживанию электрооборудования промышленных организаций»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929066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Профессия 19861 Электромонтер по ремонту и обслуживанию электрооборудования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Разработчик: мастер производственного обучения Смирнов С.Б.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smtClean="0"/>
              <a:t>Самара </a:t>
            </a:r>
            <a:r>
              <a:rPr lang="ru-RU" b="1" smtClean="0"/>
              <a:t>2023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5733256"/>
            <a:ext cx="8712968" cy="894224"/>
          </a:xfrm>
        </p:spPr>
        <p:txBody>
          <a:bodyPr>
            <a:normAutofit fontScale="85000" lnSpcReduction="20000"/>
          </a:bodyPr>
          <a:lstStyle/>
          <a:p>
            <a:pPr marL="0" indent="0" algn="just" fontAlgn="base">
              <a:buNone/>
            </a:pPr>
            <a:r>
              <a:rPr lang="ru-RU" sz="1400" dirty="0"/>
              <a:t>В результате </a:t>
            </a:r>
            <a:r>
              <a:rPr lang="ru-RU" sz="1400" dirty="0" smtClean="0"/>
              <a:t>сварки на </a:t>
            </a:r>
            <a:r>
              <a:rPr lang="ru-RU" sz="1400" dirty="0"/>
              <a:t>конце скрутки должен образоваться аккуратный шарик расплавленного металла, после чего сварку следует прекратить. Чтобы не расплавить изоляцию проводов время сварки каждой скрутки не должно превышать 1 - 2 сек</a:t>
            </a:r>
            <a:r>
              <a:rPr lang="ru-RU" sz="1400" dirty="0" smtClean="0"/>
              <a:t>.</a:t>
            </a:r>
            <a:r>
              <a:rPr lang="ru-RU" sz="1400" dirty="0"/>
              <a:t> После того, как сваренные скрутки остынут, их следует заизолировать.</a:t>
            </a:r>
          </a:p>
          <a:p>
            <a:pPr marL="0" indent="0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2052" name="Picture 4" descr="Сварка скрутки провод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71" y="4149080"/>
            <a:ext cx="1857375" cy="1485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9181" y="5545619"/>
            <a:ext cx="18641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Рисунок. Сварка скрутки.</a:t>
            </a: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5774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4. Сварка. Кроме описанных ранее способов соединения проводов достаточно широко в последнее время применяется сварка. Сварное соединение предпочтительнее всех остальных – с его помощью проще всего получить достаточно надежный и качественный контакт. Поэтому срок безотказной работы электропроводки получается очень большим. Для соединения проводов можно использовать три вида сварки: контактную, газовую и термитную. Контактную сварку проводов производят сварочным аппаратом, как переменным, так и постоянным током при напряжении 12 - 36В.</a:t>
            </a:r>
          </a:p>
        </p:txBody>
      </p:sp>
      <p:pic>
        <p:nvPicPr>
          <p:cNvPr id="6" name="Picture 4" descr="Сварочный аппарат для соединеия жил провод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48980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391310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Сварка состоит из нескольких технологических операций. Сначала с проводов следует снять оболочку и изоляцию, после чего выполнить скрутку. Полученную скрутку подрезать так, чтобы концы всех проводов были на одном уровне, а длина скрутки получилась бы не менее 50 мм. После этого на скрутку устанавливается медный теплоотводящий зажим, и подключается «масса» сварочного аппарата. После этих операций к концу скрутки подносят торец заряженного в держатель угольного «карандаша» и производят сварку.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81359" y="5008956"/>
            <a:ext cx="27738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Рисунок. Сварочный аппарат ТС-700-2.</a:t>
            </a:r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3385836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/>
              <a:t>Способы соединения жил проводов и кабелей</a:t>
            </a:r>
            <a:r>
              <a:rPr lang="ru-RU" sz="2000" b="1" dirty="0"/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5. Скрутка</a:t>
            </a:r>
            <a:r>
              <a:rPr lang="ru-RU" i="1" dirty="0"/>
              <a:t>.</a:t>
            </a:r>
            <a:r>
              <a:rPr lang="ru-RU" dirty="0"/>
              <a:t> В настоящее время скрутка, как способ соединения жил запрещена. Она применяется только совместно с каким либо другим способом соединения, например, с последующей пайкой или сваркой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Видео газовая пайка скрученных проводов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01316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-reading.club/illustrations/66/66531-i_021.pn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839" t="11879" r="2700" b="-7820"/>
          <a:stretch/>
        </p:blipFill>
        <p:spPr bwMode="auto">
          <a:xfrm>
            <a:off x="179512" y="1412776"/>
            <a:ext cx="8424936" cy="5300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54868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виды соединений проводов под пайку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096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910064"/>
          </a:xfrm>
        </p:spPr>
        <p:txBody>
          <a:bodyPr>
            <a:normAutofit fontScale="77500" lnSpcReduction="20000"/>
          </a:bodyPr>
          <a:lstStyle/>
          <a:p>
            <a:pPr algn="just" fontAlgn="base"/>
            <a:r>
              <a:rPr lang="ru-RU" b="1" dirty="0"/>
              <a:t>Ответвление.</a:t>
            </a:r>
            <a:r>
              <a:rPr lang="ru-RU" dirty="0"/>
              <a:t> Для выполнения ответвления применяются такие же способы, как и для соединения жил проводов и кабелей.</a:t>
            </a:r>
          </a:p>
          <a:p>
            <a:pPr algn="just" fontAlgn="base"/>
            <a:r>
              <a:rPr lang="ru-RU" dirty="0"/>
              <a:t>В качестве зажимов кроме описанных выше типов, часто используют </a:t>
            </a:r>
            <a:r>
              <a:rPr lang="ru-RU" dirty="0" err="1"/>
              <a:t>ответвительные</a:t>
            </a:r>
            <a:r>
              <a:rPr lang="ru-RU" dirty="0"/>
              <a:t> </a:t>
            </a:r>
            <a:r>
              <a:rPr lang="ru-RU" dirty="0" smtClean="0"/>
              <a:t>зажимы, состоящие </a:t>
            </a:r>
            <a:r>
              <a:rPr lang="ru-RU" dirty="0"/>
              <a:t>из двух стальных пластин с канавками под проводники, сжимаемые четырьмя винтами, расположенные в пластмассовом корпусе. Между ними располагается еще одна плоская пластина, которая исключает непосредственный контакт между жилами, в случае, когда соединяют медные и алюминиевые провода.</a:t>
            </a:r>
          </a:p>
          <a:p>
            <a:pPr algn="just"/>
            <a:endParaRPr lang="ru-RU" dirty="0"/>
          </a:p>
        </p:txBody>
      </p:sp>
      <p:pic>
        <p:nvPicPr>
          <p:cNvPr id="3074" name="Picture 2" descr="зажим типа «орешек» для выполнения ответвления провод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111" y="4221088"/>
            <a:ext cx="2609850" cy="167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5969496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Ответвительный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зажим.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47667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669900"/>
                </a:solidFill>
              </a:rPr>
              <a:t>Способы соединения жил проводов и кабелей.</a:t>
            </a:r>
            <a:endParaRPr lang="ru-RU" sz="2000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8411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внимание!!!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68526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Требования к качеству соединения, ответвления и оконцевания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6992" y="957044"/>
            <a:ext cx="8503920" cy="5712315"/>
          </a:xfrm>
        </p:spPr>
        <p:txBody>
          <a:bodyPr>
            <a:noAutofit/>
          </a:bodyPr>
          <a:lstStyle/>
          <a:p>
            <a:pPr algn="just" fontAlgn="base"/>
            <a:r>
              <a:rPr lang="ru-RU" sz="1600" dirty="0" smtClean="0"/>
              <a:t>Согласно </a:t>
            </a:r>
            <a:r>
              <a:rPr lang="ru-RU" sz="1600" dirty="0"/>
              <a:t>ПУЭ к качеству соединения, ответвления и оконцевания предъявляются следующие требования:</a:t>
            </a:r>
          </a:p>
          <a:p>
            <a:pPr algn="just" fontAlgn="base"/>
            <a:r>
              <a:rPr lang="ru-RU" sz="1600" dirty="0"/>
              <a:t>Соединение, ответвление и оконцевание жил проводов и кабелей должны производиться при помощи </a:t>
            </a:r>
            <a:r>
              <a:rPr lang="ru-RU" sz="1600" dirty="0" err="1"/>
              <a:t>опрессовки</a:t>
            </a:r>
            <a:r>
              <a:rPr lang="ru-RU" sz="1600" dirty="0"/>
              <a:t>, сварки, пайки или сжимов (винтовых, болтовых и т. п.).</a:t>
            </a:r>
          </a:p>
          <a:p>
            <a:pPr algn="just" fontAlgn="base"/>
            <a:r>
              <a:rPr lang="ru-RU" sz="1600" dirty="0"/>
              <a:t>В местах соединения, ответвления и присоединения жил проводов или кабелей должен быть предусмотрен запас провода (кабеля), обеспечивающий возможность повторного соединения ответвления или присоединения.</a:t>
            </a:r>
          </a:p>
          <a:p>
            <a:pPr algn="just" fontAlgn="base"/>
            <a:r>
              <a:rPr lang="ru-RU" sz="1600" dirty="0"/>
              <a:t>Места соединения и ответвления проводов и кабелей должны быть доступны для осмотра и ремонта.</a:t>
            </a:r>
          </a:p>
          <a:p>
            <a:pPr algn="just" fontAlgn="base"/>
            <a:r>
              <a:rPr lang="ru-RU" sz="1600" dirty="0"/>
              <a:t>В местах соединения и ответвления провода и кабели не должны испытывать механических </a:t>
            </a:r>
            <a:r>
              <a:rPr lang="ru-RU" sz="1600" dirty="0" smtClean="0"/>
              <a:t>усилий.</a:t>
            </a:r>
            <a:endParaRPr lang="ru-RU" sz="1600" dirty="0"/>
          </a:p>
          <a:p>
            <a:pPr algn="just" fontAlgn="base"/>
            <a:r>
              <a:rPr lang="ru-RU" sz="1600" dirty="0"/>
              <a:t>Места соединения и ответвления жил проводов и кабелей, а также соединительные и </a:t>
            </a:r>
            <a:r>
              <a:rPr lang="ru-RU" sz="1600" dirty="0" err="1"/>
              <a:t>ответвительные</a:t>
            </a:r>
            <a:r>
              <a:rPr lang="ru-RU" sz="1600" dirty="0"/>
              <a:t> сжимы и т. п. должны иметь изоляцию, равноценную изоляции жил целых мест этих проводов и кабелей.</a:t>
            </a:r>
          </a:p>
          <a:p>
            <a:pPr algn="just" fontAlgn="base"/>
            <a:r>
              <a:rPr lang="ru-RU" sz="1600" dirty="0"/>
              <a:t>Соединение и ответвление проводов и кабелей, за исключением проводов, проложенных на изолирующих опорах, должны выполняться в соединительных и </a:t>
            </a:r>
            <a:r>
              <a:rPr lang="ru-RU" sz="1600" dirty="0" err="1"/>
              <a:t>ответвительных</a:t>
            </a:r>
            <a:r>
              <a:rPr lang="ru-RU" sz="1600" dirty="0"/>
              <a:t> коробках, в изоляционных корпусах соединительных и </a:t>
            </a:r>
            <a:r>
              <a:rPr lang="ru-RU" sz="1600" dirty="0" err="1"/>
              <a:t>ответвительных</a:t>
            </a:r>
            <a:r>
              <a:rPr lang="ru-RU" sz="1600" dirty="0"/>
              <a:t> сжимов, в специальных нишах строительных конструкций, внутри корпусов </a:t>
            </a:r>
            <a:r>
              <a:rPr lang="ru-RU" sz="1600" dirty="0" err="1"/>
              <a:t>электроустановочных</a:t>
            </a:r>
            <a:r>
              <a:rPr lang="ru-RU" sz="1600" dirty="0"/>
              <a:t> изделий, аппаратов и машин. При прокладке на изолирующих опорах соединение или ответвление проводов следует выполнять непосредственно у </a:t>
            </a:r>
            <a:r>
              <a:rPr lang="ru-RU" sz="1600" dirty="0" smtClean="0"/>
              <a:t>изолятора, </a:t>
            </a:r>
            <a:r>
              <a:rPr lang="ru-RU" sz="1600" dirty="0"/>
              <a:t>а также на ролике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645059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272" y="404664"/>
            <a:ext cx="8534400" cy="576064"/>
          </a:xfrm>
        </p:spPr>
        <p:txBody>
          <a:bodyPr>
            <a:normAutofit/>
          </a:bodyPr>
          <a:lstStyle/>
          <a:p>
            <a:r>
              <a:rPr lang="ru-RU" sz="2000" b="1" dirty="0"/>
              <a:t>Способы </a:t>
            </a:r>
            <a:r>
              <a:rPr lang="ru-RU" sz="2000" b="1" dirty="0" smtClean="0"/>
              <a:t>соединения жил проводов и кабелей.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 fontAlgn="base">
              <a:buNone/>
            </a:pPr>
            <a:r>
              <a:rPr lang="ru-RU" sz="2800" b="1" dirty="0" smtClean="0"/>
              <a:t>Рассмотрим </a:t>
            </a:r>
            <a:r>
              <a:rPr lang="ru-RU" sz="2800" b="1" dirty="0"/>
              <a:t>некоторые способы соединения жил проводов и кабелей электропроводки</a:t>
            </a:r>
            <a:r>
              <a:rPr lang="ru-RU" sz="2800" dirty="0"/>
              <a:t>.</a:t>
            </a:r>
          </a:p>
          <a:p>
            <a:pPr algn="just" fontAlgn="base"/>
            <a:r>
              <a:rPr lang="ru-RU" sz="2800" i="1" dirty="0" smtClean="0"/>
              <a:t>1. </a:t>
            </a:r>
            <a:r>
              <a:rPr lang="ru-RU" sz="2800" i="1" dirty="0" err="1" smtClean="0"/>
              <a:t>Опрессовка</a:t>
            </a:r>
            <a:r>
              <a:rPr lang="ru-RU" sz="2800" i="1" dirty="0"/>
              <a:t>.</a:t>
            </a:r>
            <a:r>
              <a:rPr lang="ru-RU" sz="2800" dirty="0"/>
              <a:t> Основные этапы работ по </a:t>
            </a:r>
            <a:r>
              <a:rPr lang="ru-RU" sz="2800" dirty="0" err="1"/>
              <a:t>опрессовке</a:t>
            </a:r>
            <a:r>
              <a:rPr lang="ru-RU" sz="2800" dirty="0"/>
              <a:t> следующие. В зависимости от сечения и материала жил провода или кабеля выбирают нужный тип гильзы (полая медная или алюминиевая трубка, в зависимости от соединяемого материала проводов). Подбирается инструмент для выполнения </a:t>
            </a:r>
            <a:r>
              <a:rPr lang="ru-RU" sz="2800" dirty="0" err="1"/>
              <a:t>опрессовки</a:t>
            </a:r>
            <a:r>
              <a:rPr lang="ru-RU" sz="2800" dirty="0"/>
              <a:t>. С жил снимается изоляция на длину определяемую типом гильзы. Концы жил зачищаются до металлического блеска и сразу же </a:t>
            </a:r>
            <a:r>
              <a:rPr lang="ru-RU" sz="2800" dirty="0" err="1"/>
              <a:t>смазыватся</a:t>
            </a:r>
            <a:r>
              <a:rPr lang="ru-RU" sz="2800" dirty="0"/>
              <a:t> кварце-вазелиновой пастой (зачистка и смазка гильз выполняются в случае, если это не было выполнено на заводе-изготовителе). В гильзу с обеих сторон вставляются соединяемые жилы, после чего она обжимается, затем изолируют место соединения изолентой</a:t>
            </a:r>
            <a:r>
              <a:rPr lang="ru-RU" sz="2800" dirty="0" smtClean="0"/>
              <a:t>. </a:t>
            </a:r>
            <a:r>
              <a:rPr lang="ru-RU" sz="2800" dirty="0" err="1" smtClean="0"/>
              <a:t>Опрессовка</a:t>
            </a:r>
            <a:r>
              <a:rPr lang="ru-RU" sz="2800" dirty="0" smtClean="0"/>
              <a:t> выполняется несколькими способами: </a:t>
            </a:r>
            <a:r>
              <a:rPr lang="ru-RU" sz="2800" b="1" i="1" dirty="0" smtClean="0"/>
              <a:t>способом местного вдавливания</a:t>
            </a:r>
            <a:r>
              <a:rPr lang="ru-RU" sz="2800" dirty="0" smtClean="0"/>
              <a:t>, при этом зубьями пуансона в одном или нескольких местах создается большое давление и наилучший электрический контакт; при </a:t>
            </a:r>
            <a:r>
              <a:rPr lang="ru-RU" sz="2800" dirty="0" err="1" smtClean="0"/>
              <a:t>опрессовке</a:t>
            </a:r>
            <a:r>
              <a:rPr lang="ru-RU" sz="2800" dirty="0" smtClean="0"/>
              <a:t> </a:t>
            </a:r>
            <a:r>
              <a:rPr lang="ru-RU" sz="2800" b="1" i="1" dirty="0" smtClean="0"/>
              <a:t>сплошным обжатием </a:t>
            </a:r>
            <a:r>
              <a:rPr lang="ru-RU" sz="2800" dirty="0" smtClean="0"/>
              <a:t>, а следовательно и хороший электрический контакт создаются на всем протяжении обжатия; </a:t>
            </a:r>
            <a:r>
              <a:rPr lang="ru-RU" sz="2800" b="1" i="1" dirty="0" smtClean="0"/>
              <a:t>комбинированное обжатие </a:t>
            </a:r>
            <a:r>
              <a:rPr lang="ru-RU" sz="2800" dirty="0" smtClean="0"/>
              <a:t>позволяет улучшить электрический контакт между жилой и трубчатой частью наконечника (гильзы) благодаря тому, что в условиях сплошного обжатия создается дополнительно большое давление в месте вдавливания зуба пуансона. </a:t>
            </a:r>
            <a:endParaRPr lang="ru-RU" sz="2800" b="1" i="1" dirty="0"/>
          </a:p>
          <a:p>
            <a:pPr algn="just"/>
            <a:endParaRPr lang="ru-RU" sz="2800" dirty="0"/>
          </a:p>
          <a:p>
            <a:endParaRPr lang="ru-RU" dirty="0"/>
          </a:p>
        </p:txBody>
      </p:sp>
      <p:pic>
        <p:nvPicPr>
          <p:cNvPr id="5" name="Picture 2" descr="http://forca.ru/images/knigi/archive/elektromontazh/elektromontazh-024_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838387"/>
            <a:ext cx="3223004" cy="1818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5368079"/>
            <a:ext cx="28438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а — местным вдавливанием,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б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, в — сплошным и комбинированным обжатием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54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медные гильзы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55264"/>
            <a:ext cx="1895475" cy="2000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обжимные клещ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89776"/>
            <a:ext cx="676275" cy="2028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419009"/>
            <a:ext cx="8302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Опрессовка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жил: а - медные гильзы; б – обжимные клещи.</a:t>
            </a:r>
            <a:endParaRPr lang="ru-RU" dirty="0"/>
          </a:p>
        </p:txBody>
      </p:sp>
      <p:pic>
        <p:nvPicPr>
          <p:cNvPr id="3074" name="Picture 2" descr="http://www.emoncompany.ru/images/pk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02059"/>
            <a:ext cx="4985998" cy="2398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630032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Пресс-клещи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517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Способы соединения жил проводов и кабелей.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05408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i="1" dirty="0" smtClean="0"/>
              <a:t>2. Зажимы</a:t>
            </a:r>
            <a:r>
              <a:rPr lang="ru-RU" sz="2400" i="1" dirty="0"/>
              <a:t>.</a:t>
            </a:r>
            <a:r>
              <a:rPr lang="ru-RU" sz="2400" dirty="0"/>
              <a:t> Широко применяются в настоящее время для выполнения соединения жил проводов и кабелей электропроводки. Это связано с простотой выполнения операций и отсутствием необходимости в специальном монтажном инструменте. Для выполнения соединения жил данным способом требуется снять с них изоляцию, на длину определяемую типом зажима, и закрепить жилы в зажиме. Различают </a:t>
            </a:r>
            <a:r>
              <a:rPr lang="ru-RU" sz="2400" dirty="0" err="1"/>
              <a:t>клеммные</a:t>
            </a:r>
            <a:r>
              <a:rPr lang="ru-RU" sz="2400" dirty="0"/>
              <a:t> зажимы, зажимы бугельного типа, прокалывающего типа и пружинные зажимы.</a:t>
            </a:r>
          </a:p>
          <a:p>
            <a:endParaRPr lang="ru-RU" dirty="0"/>
          </a:p>
        </p:txBody>
      </p:sp>
      <p:pic>
        <p:nvPicPr>
          <p:cNvPr id="2054" name="Picture 6" descr="клеммные зажим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06249"/>
            <a:ext cx="2162175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бугельный зажи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227" y="4377162"/>
            <a:ext cx="1695450" cy="11334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пружинный зажи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973" y="4377162"/>
            <a:ext cx="1580778" cy="15537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602128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Рисунок. Зажимы для соединения жил проводов и кабелей электропроводки: а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клеммные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зажимы; б – бугельный зажим; в – пружинный зажим.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56612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79912" y="5705543"/>
            <a:ext cx="77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08204" y="5705543"/>
            <a:ext cx="77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72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503920" cy="6048672"/>
          </a:xfrm>
        </p:spPr>
        <p:txBody>
          <a:bodyPr>
            <a:normAutofit fontScale="62500" lnSpcReduction="20000"/>
          </a:bodyPr>
          <a:lstStyle/>
          <a:p>
            <a:pPr algn="just" fontAlgn="base"/>
            <a:r>
              <a:rPr lang="ru-RU" sz="2900" i="1" dirty="0" err="1"/>
              <a:t>Клеммные</a:t>
            </a:r>
            <a:r>
              <a:rPr lang="ru-RU" sz="2900" i="1" dirty="0"/>
              <a:t> зажимы.</a:t>
            </a:r>
            <a:r>
              <a:rPr lang="ru-RU" sz="2900" dirty="0"/>
              <a:t> Выпускаются с прижимной планкой, для соединения многожильных проводов, и без прижимной планки, для одножильных. Устройство </a:t>
            </a:r>
            <a:r>
              <a:rPr lang="ru-RU" sz="2900" dirty="0" err="1"/>
              <a:t>клеммных</a:t>
            </a:r>
            <a:r>
              <a:rPr lang="ru-RU" sz="2900" dirty="0"/>
              <a:t> колодок позволяет не использовать дополнительную изоляцию места соединения.</a:t>
            </a:r>
          </a:p>
          <a:p>
            <a:pPr algn="just" fontAlgn="base"/>
            <a:r>
              <a:rPr lang="ru-RU" sz="2900" i="1" dirty="0"/>
              <a:t>Бугельный зажим.</a:t>
            </a:r>
            <a:r>
              <a:rPr lang="ru-RU" sz="2900" dirty="0"/>
              <a:t> Отличается от обычных </a:t>
            </a:r>
            <a:r>
              <a:rPr lang="ru-RU" sz="2900" dirty="0" err="1"/>
              <a:t>клеммных</a:t>
            </a:r>
            <a:r>
              <a:rPr lang="ru-RU" sz="2900" dirty="0"/>
              <a:t> зажимов тем, что на прижимной планке имеются насечки, которые рассекают оксидный слой на жиле провода увеличивая площадь контакта и качество соединения. Кроме того, конструкция корпуса данного зажима препятствует самопроизвольному </a:t>
            </a:r>
            <a:r>
              <a:rPr lang="ru-RU" sz="2900" dirty="0" err="1"/>
              <a:t>развинчиванию</a:t>
            </a:r>
            <a:r>
              <a:rPr lang="ru-RU" sz="2900" dirty="0"/>
              <a:t> прижимного винта.</a:t>
            </a:r>
          </a:p>
          <a:p>
            <a:pPr algn="just" fontAlgn="base"/>
            <a:r>
              <a:rPr lang="ru-RU" sz="2900" i="1" dirty="0"/>
              <a:t>Прокалывающий зажим.</a:t>
            </a:r>
            <a:r>
              <a:rPr lang="ru-RU" sz="2900" dirty="0"/>
              <a:t> Особенность зажима в том, что при соединении проводов с последних не требуется снимать изоляцию. Зажим состоит из пластмассового корпуса и Ш-образной контактной пластины, которая после монтажа зажима раздвигает изоляцию провода и обеспечивает электрический контакт между соединяемыми </a:t>
            </a:r>
            <a:r>
              <a:rPr lang="ru-RU" sz="2900" dirty="0" smtClean="0"/>
              <a:t>проводами.</a:t>
            </a:r>
          </a:p>
          <a:p>
            <a:pPr algn="just" fontAlgn="base"/>
            <a:r>
              <a:rPr lang="ru-RU" sz="2900" dirty="0" smtClean="0"/>
              <a:t> </a:t>
            </a:r>
            <a:r>
              <a:rPr lang="ru-RU" sz="2900" i="1" dirty="0" smtClean="0"/>
              <a:t>Пружинный </a:t>
            </a:r>
            <a:r>
              <a:rPr lang="ru-RU" sz="2900" i="1" dirty="0"/>
              <a:t>зажим.</a:t>
            </a:r>
            <a:r>
              <a:rPr lang="ru-RU" sz="2900" dirty="0"/>
              <a:t> Является наиболее простым способом соединения проводов. Требуется только зачистить жилу от изоляции и вставить в зажим, где она надежно фиксируется с помощью специального пружинного механизма. Одно из достоинств данных зажимов – возможность соединения проводов разного диаметра, как медных, так и алюминиевых, они не контактируют между собой, что исключает </a:t>
            </a:r>
            <a:r>
              <a:rPr lang="ru-RU" sz="2900" dirty="0" err="1"/>
              <a:t>электрокоррозию</a:t>
            </a:r>
            <a:r>
              <a:rPr lang="ru-RU" sz="2900" dirty="0"/>
              <a:t>. Кроме того, гель, заполняющий внутренний объем, разрушает оксидную пленку на алюминии и защищает его от коррозии.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4644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http://elektro-montagnik.ru/?address=lectures/part4/&amp;</a:t>
            </a:r>
            <a:r>
              <a:rPr lang="en-US" dirty="0" smtClean="0">
                <a:hlinkClick r:id="rId2"/>
              </a:rPr>
              <a:t>page=page5</a:t>
            </a:r>
            <a:endParaRPr lang="ru-RU" dirty="0" smtClean="0"/>
          </a:p>
          <a:p>
            <a:r>
              <a:rPr lang="ru-RU" dirty="0" smtClean="0"/>
              <a:t>Монтаж и эксплуатация электрических сетей</a:t>
            </a:r>
          </a:p>
          <a:p>
            <a:r>
              <a:rPr lang="ru-RU" dirty="0" smtClean="0"/>
              <a:t>(видео)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0182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84976" cy="2952328"/>
          </a:xfrm>
        </p:spPr>
        <p:txBody>
          <a:bodyPr>
            <a:noAutofit/>
          </a:bodyPr>
          <a:lstStyle/>
          <a:p>
            <a:pPr algn="just" fontAlgn="base"/>
            <a:r>
              <a:rPr lang="ru-RU" sz="1600" i="1" dirty="0" smtClean="0"/>
              <a:t>3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. Пайка. данная операция требует достаточно много времени, специального инструмента (газовой горелки или паяльника, источника его питания и материалов), припой, флюс, а так же изоляции места соединения. Пайку не рекомендуется использовать для соединения, которое будет испытывать механическое воздействие. Пайку применяют для соединения алюминиевых жил проводов и кабелей электропроводки вместо болтового соединения, так как алюминий имеет свойство «вытекать» из-под винтов, размягчаясь от небольшого нагрева контакта при протекании тока. При этом сила прижима существенно ослабевает, что еще больше повышает температуру.</a:t>
            </a:r>
          </a:p>
          <a:p>
            <a:pPr algn="just"/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476672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Способы соединения жил проводов и кабелей.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64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Видео </a:t>
            </a:r>
          </a:p>
          <a:p>
            <a:pPr algn="ctr"/>
            <a:r>
              <a:rPr lang="ru-RU" dirty="0" smtClean="0"/>
              <a:t>контактная сварка проводов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6885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152</TotalTime>
  <Words>558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  Федеральное казенное профессиональное образовательное учреждение  № 117  ФСИН  России</vt:lpstr>
      <vt:lpstr>Требования к качеству соединения, ответвления и оконцевания</vt:lpstr>
      <vt:lpstr>Способы соединения жил проводов и кабелей.</vt:lpstr>
      <vt:lpstr>Слайд 4</vt:lpstr>
      <vt:lpstr>Способы соединения жил проводов и кабелей.</vt:lpstr>
      <vt:lpstr>Слайд 6</vt:lpstr>
      <vt:lpstr>Слайд 7</vt:lpstr>
      <vt:lpstr>Слайд 8</vt:lpstr>
      <vt:lpstr>Слайд 9</vt:lpstr>
      <vt:lpstr>Слайд 10</vt:lpstr>
      <vt:lpstr>Способы соединения жил проводов и кабелей.</vt:lpstr>
      <vt:lpstr>Слайд 12</vt:lpstr>
      <vt:lpstr>Слайд 13</vt:lpstr>
      <vt:lpstr>Слайд 14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общего и профессионального образования Свердловской области  Государственное автономное профессиональное образовательное учреждение  «Полевской многопрофильный техникум им. В.И.Назарова»</dc:title>
  <dc:creator>Владимир</dc:creator>
  <cp:lastModifiedBy>Школа</cp:lastModifiedBy>
  <cp:revision>27</cp:revision>
  <dcterms:created xsi:type="dcterms:W3CDTF">2015-08-31T15:32:40Z</dcterms:created>
  <dcterms:modified xsi:type="dcterms:W3CDTF">2023-12-01T04:31:03Z</dcterms:modified>
</cp:coreProperties>
</file>