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95" r:id="rId2"/>
    <p:sldId id="296" r:id="rId3"/>
    <p:sldId id="268" r:id="rId4"/>
    <p:sldId id="270" r:id="rId5"/>
    <p:sldId id="283" r:id="rId6"/>
    <p:sldId id="297" r:id="rId7"/>
    <p:sldId id="293" r:id="rId8"/>
    <p:sldId id="298" r:id="rId9"/>
    <p:sldId id="299" r:id="rId10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8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392CCC-27D5-4161-B4E4-4E15C6F8E111}" type="doc">
      <dgm:prSet loTypeId="urn:microsoft.com/office/officeart/2005/8/layout/orgChart1" loCatId="hierarchy" qsTypeId="urn:microsoft.com/office/officeart/2005/8/quickstyle/simple5" qsCatId="simple" csTypeId="urn:microsoft.com/office/officeart/2005/8/colors/accent1_2#8" csCatId="accent1" phldr="1"/>
      <dgm:spPr/>
      <dgm:t>
        <a:bodyPr/>
        <a:lstStyle/>
        <a:p>
          <a:endParaRPr lang="ru-RU"/>
        </a:p>
      </dgm:t>
    </dgm:pt>
    <dgm:pt modelId="{854B51CB-D161-4634-955A-DBFA8A99BA6C}">
      <dgm:prSet phldrT="[Текст]" custT="1"/>
      <dgm:spPr/>
      <dgm:t>
        <a:bodyPr/>
        <a:lstStyle/>
        <a:p>
          <a:r>
            <a: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ОБЪЕКТ</a:t>
          </a:r>
          <a:endParaRPr lang="ru-RU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7FA5F98-EFC5-4060-8141-776BA42B7BE5}" type="parTrans" cxnId="{6B041CF5-4125-4707-80D3-8174A749936A}">
      <dgm:prSet/>
      <dgm:spPr/>
      <dgm:t>
        <a:bodyPr/>
        <a:lstStyle/>
        <a:p>
          <a:endParaRPr lang="ru-RU"/>
        </a:p>
      </dgm:t>
    </dgm:pt>
    <dgm:pt modelId="{102577F3-8722-4284-B637-96F67FF414AF}" type="sibTrans" cxnId="{6B041CF5-4125-4707-80D3-8174A749936A}">
      <dgm:prSet/>
      <dgm:spPr/>
      <dgm:t>
        <a:bodyPr/>
        <a:lstStyle/>
        <a:p>
          <a:endParaRPr lang="ru-RU"/>
        </a:p>
      </dgm:t>
    </dgm:pt>
    <dgm:pt modelId="{0E9BEA51-3FED-4D63-BE11-5FE12DEE9242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Единое целое</a:t>
          </a:r>
          <a:endParaRPr lang="ru-RU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138500E-F2B0-4C6E-AF82-8D250E97457D}" type="parTrans" cxnId="{B1597DB7-C23E-4562-A071-66ED24ADEC9B}">
      <dgm:prSet/>
      <dgm:spPr/>
      <dgm:t>
        <a:bodyPr/>
        <a:lstStyle/>
        <a:p>
          <a:endParaRPr lang="ru-RU"/>
        </a:p>
      </dgm:t>
    </dgm:pt>
    <dgm:pt modelId="{6B93C1D4-A9A5-4DC5-B213-146508031A86}" type="sibTrans" cxnId="{B1597DB7-C23E-4562-A071-66ED24ADEC9B}">
      <dgm:prSet/>
      <dgm:spPr/>
      <dgm:t>
        <a:bodyPr/>
        <a:lstStyle/>
        <a:p>
          <a:endParaRPr lang="ru-RU"/>
        </a:p>
      </dgm:t>
    </dgm:pt>
    <dgm:pt modelId="{E304881C-C764-4247-8318-4CBAAF2934A0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Множество более мелких объектов</a:t>
          </a:r>
          <a:endParaRPr lang="ru-RU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066EEC9-469C-4193-AD84-6A09884D4503}" type="parTrans" cxnId="{CF363C14-AC61-40BC-9A02-02BC36313CC5}">
      <dgm:prSet/>
      <dgm:spPr/>
      <dgm:t>
        <a:bodyPr/>
        <a:lstStyle/>
        <a:p>
          <a:endParaRPr lang="ru-RU"/>
        </a:p>
      </dgm:t>
    </dgm:pt>
    <dgm:pt modelId="{8A685B5D-5C72-4BCA-8119-FF95BC74972A}" type="sibTrans" cxnId="{CF363C14-AC61-40BC-9A02-02BC36313CC5}">
      <dgm:prSet/>
      <dgm:spPr/>
      <dgm:t>
        <a:bodyPr/>
        <a:lstStyle/>
        <a:p>
          <a:endParaRPr lang="ru-RU"/>
        </a:p>
      </dgm:t>
    </dgm:pt>
    <dgm:pt modelId="{D741F571-3816-465B-9501-FD9ADD419877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Части разные</a:t>
          </a:r>
          <a:endParaRPr lang="ru-RU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030E934-2F8D-417E-83C1-26925D000612}" type="parTrans" cxnId="{ABD0A370-9E4E-473D-9714-F18440CB0CC5}">
      <dgm:prSet/>
      <dgm:spPr/>
      <dgm:t>
        <a:bodyPr/>
        <a:lstStyle/>
        <a:p>
          <a:endParaRPr lang="ru-RU"/>
        </a:p>
      </dgm:t>
    </dgm:pt>
    <dgm:pt modelId="{F055003F-74C0-45D2-8853-364DC3738469}" type="sibTrans" cxnId="{ABD0A370-9E4E-473D-9714-F18440CB0CC5}">
      <dgm:prSet/>
      <dgm:spPr/>
      <dgm:t>
        <a:bodyPr/>
        <a:lstStyle/>
        <a:p>
          <a:endParaRPr lang="ru-RU"/>
        </a:p>
      </dgm:t>
    </dgm:pt>
    <dgm:pt modelId="{C12954D7-1194-41BE-A637-363C2D958A3C}">
      <dgm:prSet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ru-RU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Части одинаковые</a:t>
          </a:r>
          <a:endParaRPr lang="ru-RU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D2872BE-B51F-4D81-B401-ADB24EBD6E04}" type="parTrans" cxnId="{8E552ECB-DEB5-4BAD-AEC2-F6A45972A122}">
      <dgm:prSet/>
      <dgm:spPr/>
      <dgm:t>
        <a:bodyPr/>
        <a:lstStyle/>
        <a:p>
          <a:endParaRPr lang="ru-RU"/>
        </a:p>
      </dgm:t>
    </dgm:pt>
    <dgm:pt modelId="{3725A8C3-9631-42A2-8EEC-9D917DC4E7C3}" type="sibTrans" cxnId="{8E552ECB-DEB5-4BAD-AEC2-F6A45972A122}">
      <dgm:prSet/>
      <dgm:spPr/>
      <dgm:t>
        <a:bodyPr/>
        <a:lstStyle/>
        <a:p>
          <a:endParaRPr lang="ru-RU"/>
        </a:p>
      </dgm:t>
    </dgm:pt>
    <dgm:pt modelId="{F8B7E131-EEF3-4E73-B938-96CE47B872EC}" type="pres">
      <dgm:prSet presAssocID="{53392CCC-27D5-4161-B4E4-4E15C6F8E11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8456833-1916-4AA5-A2EE-7932B48B6240}" type="pres">
      <dgm:prSet presAssocID="{854B51CB-D161-4634-955A-DBFA8A99BA6C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78D3A70E-EC6B-402D-B5F0-B090B7FB0034}" type="pres">
      <dgm:prSet presAssocID="{854B51CB-D161-4634-955A-DBFA8A99BA6C}" presName="rootComposite1" presStyleCnt="0"/>
      <dgm:spPr/>
      <dgm:t>
        <a:bodyPr/>
        <a:lstStyle/>
        <a:p>
          <a:endParaRPr lang="ru-RU"/>
        </a:p>
      </dgm:t>
    </dgm:pt>
    <dgm:pt modelId="{E41777CD-22A7-466D-B5E1-72DC59A57651}" type="pres">
      <dgm:prSet presAssocID="{854B51CB-D161-4634-955A-DBFA8A99BA6C}" presName="rootText1" presStyleLbl="node0" presStyleIdx="0" presStyleCnt="1" custScaleX="207210" custScaleY="1361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F53C9D6-1015-4E00-97CA-EB85EE9606BF}" type="pres">
      <dgm:prSet presAssocID="{854B51CB-D161-4634-955A-DBFA8A99BA6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C09C9F99-57D4-435B-BA80-9755B4D2339C}" type="pres">
      <dgm:prSet presAssocID="{854B51CB-D161-4634-955A-DBFA8A99BA6C}" presName="hierChild2" presStyleCnt="0"/>
      <dgm:spPr/>
      <dgm:t>
        <a:bodyPr/>
        <a:lstStyle/>
        <a:p>
          <a:endParaRPr lang="ru-RU"/>
        </a:p>
      </dgm:t>
    </dgm:pt>
    <dgm:pt modelId="{0A2B5A3C-F0F2-423C-AE16-32B56423AB40}" type="pres">
      <dgm:prSet presAssocID="{2138500E-F2B0-4C6E-AF82-8D250E97457D}" presName="Name37" presStyleLbl="parChTrans1D2" presStyleIdx="0" presStyleCnt="2"/>
      <dgm:spPr/>
      <dgm:t>
        <a:bodyPr/>
        <a:lstStyle/>
        <a:p>
          <a:endParaRPr lang="ru-RU"/>
        </a:p>
      </dgm:t>
    </dgm:pt>
    <dgm:pt modelId="{C5F45551-FD28-475A-908D-0C6D2F986C91}" type="pres">
      <dgm:prSet presAssocID="{0E9BEA51-3FED-4D63-BE11-5FE12DEE9242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41BFB2C-04A2-4884-A2A0-438C2EF622A8}" type="pres">
      <dgm:prSet presAssocID="{0E9BEA51-3FED-4D63-BE11-5FE12DEE9242}" presName="rootComposite" presStyleCnt="0"/>
      <dgm:spPr/>
      <dgm:t>
        <a:bodyPr/>
        <a:lstStyle/>
        <a:p>
          <a:endParaRPr lang="ru-RU"/>
        </a:p>
      </dgm:t>
    </dgm:pt>
    <dgm:pt modelId="{5A050DC2-93B5-4496-9330-7B06A7812CB8}" type="pres">
      <dgm:prSet presAssocID="{0E9BEA51-3FED-4D63-BE11-5FE12DEE9242}" presName="rootText" presStyleLbl="node2" presStyleIdx="0" presStyleCnt="2" custScaleX="133689" custScaleY="1370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6CB45A-8628-4C8D-B9B9-F84EFFF6C909}" type="pres">
      <dgm:prSet presAssocID="{0E9BEA51-3FED-4D63-BE11-5FE12DEE9242}" presName="rootConnector" presStyleLbl="node2" presStyleIdx="0" presStyleCnt="2"/>
      <dgm:spPr/>
      <dgm:t>
        <a:bodyPr/>
        <a:lstStyle/>
        <a:p>
          <a:endParaRPr lang="ru-RU"/>
        </a:p>
      </dgm:t>
    </dgm:pt>
    <dgm:pt modelId="{4A6A9718-6EC7-4E3A-8F07-CE619605008C}" type="pres">
      <dgm:prSet presAssocID="{0E9BEA51-3FED-4D63-BE11-5FE12DEE9242}" presName="hierChild4" presStyleCnt="0"/>
      <dgm:spPr/>
      <dgm:t>
        <a:bodyPr/>
        <a:lstStyle/>
        <a:p>
          <a:endParaRPr lang="ru-RU"/>
        </a:p>
      </dgm:t>
    </dgm:pt>
    <dgm:pt modelId="{27FC8CFB-D1F9-423D-8C93-C4F1C31327CB}" type="pres">
      <dgm:prSet presAssocID="{0E9BEA51-3FED-4D63-BE11-5FE12DEE9242}" presName="hierChild5" presStyleCnt="0"/>
      <dgm:spPr/>
      <dgm:t>
        <a:bodyPr/>
        <a:lstStyle/>
        <a:p>
          <a:endParaRPr lang="ru-RU"/>
        </a:p>
      </dgm:t>
    </dgm:pt>
    <dgm:pt modelId="{9B6B5DC5-399D-418B-BFFD-F3D041129D20}" type="pres">
      <dgm:prSet presAssocID="{4066EEC9-469C-4193-AD84-6A09884D4503}" presName="Name37" presStyleLbl="parChTrans1D2" presStyleIdx="1" presStyleCnt="2"/>
      <dgm:spPr/>
      <dgm:t>
        <a:bodyPr/>
        <a:lstStyle/>
        <a:p>
          <a:endParaRPr lang="ru-RU"/>
        </a:p>
      </dgm:t>
    </dgm:pt>
    <dgm:pt modelId="{1BAA2B0E-905E-4B7F-B7E4-9F3670058A9E}" type="pres">
      <dgm:prSet presAssocID="{E304881C-C764-4247-8318-4CBAAF2934A0}" presName="hierRoot2" presStyleCnt="0">
        <dgm:presLayoutVars>
          <dgm:hierBranch/>
        </dgm:presLayoutVars>
      </dgm:prSet>
      <dgm:spPr/>
      <dgm:t>
        <a:bodyPr/>
        <a:lstStyle/>
        <a:p>
          <a:endParaRPr lang="ru-RU"/>
        </a:p>
      </dgm:t>
    </dgm:pt>
    <dgm:pt modelId="{965166CB-17BC-443F-BBDC-34E5D8F647EE}" type="pres">
      <dgm:prSet presAssocID="{E304881C-C764-4247-8318-4CBAAF2934A0}" presName="rootComposite" presStyleCnt="0"/>
      <dgm:spPr/>
      <dgm:t>
        <a:bodyPr/>
        <a:lstStyle/>
        <a:p>
          <a:endParaRPr lang="ru-RU"/>
        </a:p>
      </dgm:t>
    </dgm:pt>
    <dgm:pt modelId="{14B4AFEF-8E83-4AFD-A671-19B672D046CE}" type="pres">
      <dgm:prSet presAssocID="{E304881C-C764-4247-8318-4CBAAF2934A0}" presName="rootText" presStyleLbl="node2" presStyleIdx="1" presStyleCnt="2" custScaleX="316248" custScaleY="1370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41B9AD-6F5D-4B59-A695-2155DC92A79A}" type="pres">
      <dgm:prSet presAssocID="{E304881C-C764-4247-8318-4CBAAF2934A0}" presName="rootConnector" presStyleLbl="node2" presStyleIdx="1" presStyleCnt="2"/>
      <dgm:spPr/>
      <dgm:t>
        <a:bodyPr/>
        <a:lstStyle/>
        <a:p>
          <a:endParaRPr lang="ru-RU"/>
        </a:p>
      </dgm:t>
    </dgm:pt>
    <dgm:pt modelId="{26E4A7ED-164B-4417-B6DD-A65033390CE2}" type="pres">
      <dgm:prSet presAssocID="{E304881C-C764-4247-8318-4CBAAF2934A0}" presName="hierChild4" presStyleCnt="0"/>
      <dgm:spPr/>
      <dgm:t>
        <a:bodyPr/>
        <a:lstStyle/>
        <a:p>
          <a:endParaRPr lang="ru-RU"/>
        </a:p>
      </dgm:t>
    </dgm:pt>
    <dgm:pt modelId="{5F2EAB8C-0E00-462F-B701-B990750F0434}" type="pres">
      <dgm:prSet presAssocID="{3030E934-2F8D-417E-83C1-26925D000612}" presName="Name35" presStyleLbl="parChTrans1D3" presStyleIdx="0" presStyleCnt="2"/>
      <dgm:spPr/>
      <dgm:t>
        <a:bodyPr/>
        <a:lstStyle/>
        <a:p>
          <a:endParaRPr lang="ru-RU"/>
        </a:p>
      </dgm:t>
    </dgm:pt>
    <dgm:pt modelId="{A372D434-AA05-4FA3-98CC-4A5F93940AB4}" type="pres">
      <dgm:prSet presAssocID="{D741F571-3816-465B-9501-FD9ADD419877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F4896851-3259-4D7D-BCFF-2B8D3941234E}" type="pres">
      <dgm:prSet presAssocID="{D741F571-3816-465B-9501-FD9ADD419877}" presName="rootComposite" presStyleCnt="0"/>
      <dgm:spPr/>
      <dgm:t>
        <a:bodyPr/>
        <a:lstStyle/>
        <a:p>
          <a:endParaRPr lang="ru-RU"/>
        </a:p>
      </dgm:t>
    </dgm:pt>
    <dgm:pt modelId="{B2E893A9-13AC-4787-B09A-DAC0B0E44FAC}" type="pres">
      <dgm:prSet presAssocID="{D741F571-3816-465B-9501-FD9ADD419877}" presName="rootText" presStyleLbl="node3" presStyleIdx="0" presStyleCnt="2" custScaleX="199460" custScaleY="1370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57B727-1D6E-4609-9154-18532911D674}" type="pres">
      <dgm:prSet presAssocID="{D741F571-3816-465B-9501-FD9ADD419877}" presName="rootConnector" presStyleLbl="node3" presStyleIdx="0" presStyleCnt="2"/>
      <dgm:spPr/>
      <dgm:t>
        <a:bodyPr/>
        <a:lstStyle/>
        <a:p>
          <a:endParaRPr lang="ru-RU"/>
        </a:p>
      </dgm:t>
    </dgm:pt>
    <dgm:pt modelId="{A0D55560-851A-4AF8-A67D-C05791E36600}" type="pres">
      <dgm:prSet presAssocID="{D741F571-3816-465B-9501-FD9ADD419877}" presName="hierChild4" presStyleCnt="0"/>
      <dgm:spPr/>
      <dgm:t>
        <a:bodyPr/>
        <a:lstStyle/>
        <a:p>
          <a:endParaRPr lang="ru-RU"/>
        </a:p>
      </dgm:t>
    </dgm:pt>
    <dgm:pt modelId="{6D476638-5AE4-4E4C-A787-4D7D1E9950E8}" type="pres">
      <dgm:prSet presAssocID="{D741F571-3816-465B-9501-FD9ADD419877}" presName="hierChild5" presStyleCnt="0"/>
      <dgm:spPr/>
      <dgm:t>
        <a:bodyPr/>
        <a:lstStyle/>
        <a:p>
          <a:endParaRPr lang="ru-RU"/>
        </a:p>
      </dgm:t>
    </dgm:pt>
    <dgm:pt modelId="{E32077F0-6F96-4E91-B93D-7B8CB3D72D96}" type="pres">
      <dgm:prSet presAssocID="{5D2872BE-B51F-4D81-B401-ADB24EBD6E04}" presName="Name35" presStyleLbl="parChTrans1D3" presStyleIdx="1" presStyleCnt="2"/>
      <dgm:spPr/>
      <dgm:t>
        <a:bodyPr/>
        <a:lstStyle/>
        <a:p>
          <a:endParaRPr lang="ru-RU"/>
        </a:p>
      </dgm:t>
    </dgm:pt>
    <dgm:pt modelId="{3F0F798F-6BA2-47AA-9383-064359F0AB14}" type="pres">
      <dgm:prSet presAssocID="{C12954D7-1194-41BE-A637-363C2D958A3C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3D31CF1B-FD42-40EC-9762-1805698E676C}" type="pres">
      <dgm:prSet presAssocID="{C12954D7-1194-41BE-A637-363C2D958A3C}" presName="rootComposite" presStyleCnt="0"/>
      <dgm:spPr/>
      <dgm:t>
        <a:bodyPr/>
        <a:lstStyle/>
        <a:p>
          <a:endParaRPr lang="ru-RU"/>
        </a:p>
      </dgm:t>
    </dgm:pt>
    <dgm:pt modelId="{D850833E-E4CF-4A38-B37C-8DB8A9BA2DA4}" type="pres">
      <dgm:prSet presAssocID="{C12954D7-1194-41BE-A637-363C2D958A3C}" presName="rootText" presStyleLbl="node3" presStyleIdx="1" presStyleCnt="2" custScaleX="195846" custScaleY="13708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5A18F2-F28E-46EF-A991-05197FAAC830}" type="pres">
      <dgm:prSet presAssocID="{C12954D7-1194-41BE-A637-363C2D958A3C}" presName="rootConnector" presStyleLbl="node3" presStyleIdx="1" presStyleCnt="2"/>
      <dgm:spPr/>
      <dgm:t>
        <a:bodyPr/>
        <a:lstStyle/>
        <a:p>
          <a:endParaRPr lang="ru-RU"/>
        </a:p>
      </dgm:t>
    </dgm:pt>
    <dgm:pt modelId="{6704D1CC-73B4-4583-A870-EED4E47B2686}" type="pres">
      <dgm:prSet presAssocID="{C12954D7-1194-41BE-A637-363C2D958A3C}" presName="hierChild4" presStyleCnt="0"/>
      <dgm:spPr/>
      <dgm:t>
        <a:bodyPr/>
        <a:lstStyle/>
        <a:p>
          <a:endParaRPr lang="ru-RU"/>
        </a:p>
      </dgm:t>
    </dgm:pt>
    <dgm:pt modelId="{3770E224-3E73-49D8-AE10-7DF8BECE07D4}" type="pres">
      <dgm:prSet presAssocID="{C12954D7-1194-41BE-A637-363C2D958A3C}" presName="hierChild5" presStyleCnt="0"/>
      <dgm:spPr/>
      <dgm:t>
        <a:bodyPr/>
        <a:lstStyle/>
        <a:p>
          <a:endParaRPr lang="ru-RU"/>
        </a:p>
      </dgm:t>
    </dgm:pt>
    <dgm:pt modelId="{E3AA04D9-C75E-4684-B47E-5CF3AB350799}" type="pres">
      <dgm:prSet presAssocID="{E304881C-C764-4247-8318-4CBAAF2934A0}" presName="hierChild5" presStyleCnt="0"/>
      <dgm:spPr/>
      <dgm:t>
        <a:bodyPr/>
        <a:lstStyle/>
        <a:p>
          <a:endParaRPr lang="ru-RU"/>
        </a:p>
      </dgm:t>
    </dgm:pt>
    <dgm:pt modelId="{0D1131AB-7501-44C7-B451-B93A5B39F60D}" type="pres">
      <dgm:prSet presAssocID="{854B51CB-D161-4634-955A-DBFA8A99BA6C}" presName="hierChild3" presStyleCnt="0"/>
      <dgm:spPr/>
      <dgm:t>
        <a:bodyPr/>
        <a:lstStyle/>
        <a:p>
          <a:endParaRPr lang="ru-RU"/>
        </a:p>
      </dgm:t>
    </dgm:pt>
  </dgm:ptLst>
  <dgm:cxnLst>
    <dgm:cxn modelId="{38294647-EAE4-4EE1-A468-1BAD5FB32E24}" type="presOf" srcId="{3030E934-2F8D-417E-83C1-26925D000612}" destId="{5F2EAB8C-0E00-462F-B701-B990750F0434}" srcOrd="0" destOrd="0" presId="urn:microsoft.com/office/officeart/2005/8/layout/orgChart1"/>
    <dgm:cxn modelId="{B023B241-87A0-4ACC-9C7C-B7F40D338B18}" type="presOf" srcId="{D741F571-3816-465B-9501-FD9ADD419877}" destId="{F157B727-1D6E-4609-9154-18532911D674}" srcOrd="1" destOrd="0" presId="urn:microsoft.com/office/officeart/2005/8/layout/orgChart1"/>
    <dgm:cxn modelId="{6B041CF5-4125-4707-80D3-8174A749936A}" srcId="{53392CCC-27D5-4161-B4E4-4E15C6F8E111}" destId="{854B51CB-D161-4634-955A-DBFA8A99BA6C}" srcOrd="0" destOrd="0" parTransId="{E7FA5F98-EFC5-4060-8141-776BA42B7BE5}" sibTransId="{102577F3-8722-4284-B637-96F67FF414AF}"/>
    <dgm:cxn modelId="{C3C1F578-6961-4FFD-B77A-A68923D2AC48}" type="presOf" srcId="{E304881C-C764-4247-8318-4CBAAF2934A0}" destId="{5841B9AD-6F5D-4B59-A695-2155DC92A79A}" srcOrd="1" destOrd="0" presId="urn:microsoft.com/office/officeart/2005/8/layout/orgChart1"/>
    <dgm:cxn modelId="{7E697A1D-56E5-45B3-814C-100E14EA3B70}" type="presOf" srcId="{4066EEC9-469C-4193-AD84-6A09884D4503}" destId="{9B6B5DC5-399D-418B-BFFD-F3D041129D20}" srcOrd="0" destOrd="0" presId="urn:microsoft.com/office/officeart/2005/8/layout/orgChart1"/>
    <dgm:cxn modelId="{FF6A1555-FBC6-4E51-9740-3EB614792B74}" type="presOf" srcId="{53392CCC-27D5-4161-B4E4-4E15C6F8E111}" destId="{F8B7E131-EEF3-4E73-B938-96CE47B872EC}" srcOrd="0" destOrd="0" presId="urn:microsoft.com/office/officeart/2005/8/layout/orgChart1"/>
    <dgm:cxn modelId="{F0721D52-C832-4270-8B2D-B6B4BD04AFBE}" type="presOf" srcId="{5D2872BE-B51F-4D81-B401-ADB24EBD6E04}" destId="{E32077F0-6F96-4E91-B93D-7B8CB3D72D96}" srcOrd="0" destOrd="0" presId="urn:microsoft.com/office/officeart/2005/8/layout/orgChart1"/>
    <dgm:cxn modelId="{8DEA96D5-D5AF-41A3-BCEA-02535BD8E1CC}" type="presOf" srcId="{E304881C-C764-4247-8318-4CBAAF2934A0}" destId="{14B4AFEF-8E83-4AFD-A671-19B672D046CE}" srcOrd="0" destOrd="0" presId="urn:microsoft.com/office/officeart/2005/8/layout/orgChart1"/>
    <dgm:cxn modelId="{8E552ECB-DEB5-4BAD-AEC2-F6A45972A122}" srcId="{E304881C-C764-4247-8318-4CBAAF2934A0}" destId="{C12954D7-1194-41BE-A637-363C2D958A3C}" srcOrd="1" destOrd="0" parTransId="{5D2872BE-B51F-4D81-B401-ADB24EBD6E04}" sibTransId="{3725A8C3-9631-42A2-8EEC-9D917DC4E7C3}"/>
    <dgm:cxn modelId="{CF363C14-AC61-40BC-9A02-02BC36313CC5}" srcId="{854B51CB-D161-4634-955A-DBFA8A99BA6C}" destId="{E304881C-C764-4247-8318-4CBAAF2934A0}" srcOrd="1" destOrd="0" parTransId="{4066EEC9-469C-4193-AD84-6A09884D4503}" sibTransId="{8A685B5D-5C72-4BCA-8119-FF95BC74972A}"/>
    <dgm:cxn modelId="{4D1D2231-FD2F-47F1-8006-DFC9ADA6B56E}" type="presOf" srcId="{854B51CB-D161-4634-955A-DBFA8A99BA6C}" destId="{1F53C9D6-1015-4E00-97CA-EB85EE9606BF}" srcOrd="1" destOrd="0" presId="urn:microsoft.com/office/officeart/2005/8/layout/orgChart1"/>
    <dgm:cxn modelId="{FD55064E-0A87-42BE-ABA1-F219D793057C}" type="presOf" srcId="{C12954D7-1194-41BE-A637-363C2D958A3C}" destId="{855A18F2-F28E-46EF-A991-05197FAAC830}" srcOrd="1" destOrd="0" presId="urn:microsoft.com/office/officeart/2005/8/layout/orgChart1"/>
    <dgm:cxn modelId="{DE0150F4-923D-4C24-8965-BDD6889F31C2}" type="presOf" srcId="{0E9BEA51-3FED-4D63-BE11-5FE12DEE9242}" destId="{5C6CB45A-8628-4C8D-B9B9-F84EFFF6C909}" srcOrd="1" destOrd="0" presId="urn:microsoft.com/office/officeart/2005/8/layout/orgChart1"/>
    <dgm:cxn modelId="{DCBB2DBD-471B-44FD-94F1-22B3BF40F5FE}" type="presOf" srcId="{854B51CB-D161-4634-955A-DBFA8A99BA6C}" destId="{E41777CD-22A7-466D-B5E1-72DC59A57651}" srcOrd="0" destOrd="0" presId="urn:microsoft.com/office/officeart/2005/8/layout/orgChart1"/>
    <dgm:cxn modelId="{ABD0A370-9E4E-473D-9714-F18440CB0CC5}" srcId="{E304881C-C764-4247-8318-4CBAAF2934A0}" destId="{D741F571-3816-465B-9501-FD9ADD419877}" srcOrd="0" destOrd="0" parTransId="{3030E934-2F8D-417E-83C1-26925D000612}" sibTransId="{F055003F-74C0-45D2-8853-364DC3738469}"/>
    <dgm:cxn modelId="{2B0D1B76-5038-41B9-A666-0127CA64FCF3}" type="presOf" srcId="{2138500E-F2B0-4C6E-AF82-8D250E97457D}" destId="{0A2B5A3C-F0F2-423C-AE16-32B56423AB40}" srcOrd="0" destOrd="0" presId="urn:microsoft.com/office/officeart/2005/8/layout/orgChart1"/>
    <dgm:cxn modelId="{0FDCDD1D-F2C4-43F0-8D2A-2E0B4F9BAB75}" type="presOf" srcId="{0E9BEA51-3FED-4D63-BE11-5FE12DEE9242}" destId="{5A050DC2-93B5-4496-9330-7B06A7812CB8}" srcOrd="0" destOrd="0" presId="urn:microsoft.com/office/officeart/2005/8/layout/orgChart1"/>
    <dgm:cxn modelId="{B1597DB7-C23E-4562-A071-66ED24ADEC9B}" srcId="{854B51CB-D161-4634-955A-DBFA8A99BA6C}" destId="{0E9BEA51-3FED-4D63-BE11-5FE12DEE9242}" srcOrd="0" destOrd="0" parTransId="{2138500E-F2B0-4C6E-AF82-8D250E97457D}" sibTransId="{6B93C1D4-A9A5-4DC5-B213-146508031A86}"/>
    <dgm:cxn modelId="{35E95FD5-656D-45BA-922E-CD22928D87A4}" type="presOf" srcId="{C12954D7-1194-41BE-A637-363C2D958A3C}" destId="{D850833E-E4CF-4A38-B37C-8DB8A9BA2DA4}" srcOrd="0" destOrd="0" presId="urn:microsoft.com/office/officeart/2005/8/layout/orgChart1"/>
    <dgm:cxn modelId="{62FA3FD3-8A38-4A4E-A24F-C00CCC6208E0}" type="presOf" srcId="{D741F571-3816-465B-9501-FD9ADD419877}" destId="{B2E893A9-13AC-4787-B09A-DAC0B0E44FAC}" srcOrd="0" destOrd="0" presId="urn:microsoft.com/office/officeart/2005/8/layout/orgChart1"/>
    <dgm:cxn modelId="{EE4194DF-9D55-45C6-8F11-DE31CFE6B027}" type="presParOf" srcId="{F8B7E131-EEF3-4E73-B938-96CE47B872EC}" destId="{38456833-1916-4AA5-A2EE-7932B48B6240}" srcOrd="0" destOrd="0" presId="urn:microsoft.com/office/officeart/2005/8/layout/orgChart1"/>
    <dgm:cxn modelId="{5C6B0555-D3E8-40B9-8098-82F15A986296}" type="presParOf" srcId="{38456833-1916-4AA5-A2EE-7932B48B6240}" destId="{78D3A70E-EC6B-402D-B5F0-B090B7FB0034}" srcOrd="0" destOrd="0" presId="urn:microsoft.com/office/officeart/2005/8/layout/orgChart1"/>
    <dgm:cxn modelId="{EAFDBE05-47A0-413A-BB9C-78A24B18CB9B}" type="presParOf" srcId="{78D3A70E-EC6B-402D-B5F0-B090B7FB0034}" destId="{E41777CD-22A7-466D-B5E1-72DC59A57651}" srcOrd="0" destOrd="0" presId="urn:microsoft.com/office/officeart/2005/8/layout/orgChart1"/>
    <dgm:cxn modelId="{B37236EA-88E3-4098-B262-3927FC834B71}" type="presParOf" srcId="{78D3A70E-EC6B-402D-B5F0-B090B7FB0034}" destId="{1F53C9D6-1015-4E00-97CA-EB85EE9606BF}" srcOrd="1" destOrd="0" presId="urn:microsoft.com/office/officeart/2005/8/layout/orgChart1"/>
    <dgm:cxn modelId="{632FDF41-C7D5-432D-A332-F5F4CBC22DB3}" type="presParOf" srcId="{38456833-1916-4AA5-A2EE-7932B48B6240}" destId="{C09C9F99-57D4-435B-BA80-9755B4D2339C}" srcOrd="1" destOrd="0" presId="urn:microsoft.com/office/officeart/2005/8/layout/orgChart1"/>
    <dgm:cxn modelId="{611C84B4-EEF3-45E7-83EA-936EF5C16494}" type="presParOf" srcId="{C09C9F99-57D4-435B-BA80-9755B4D2339C}" destId="{0A2B5A3C-F0F2-423C-AE16-32B56423AB40}" srcOrd="0" destOrd="0" presId="urn:microsoft.com/office/officeart/2005/8/layout/orgChart1"/>
    <dgm:cxn modelId="{8901763A-4B1F-49C6-BDB7-86C0FAA2C429}" type="presParOf" srcId="{C09C9F99-57D4-435B-BA80-9755B4D2339C}" destId="{C5F45551-FD28-475A-908D-0C6D2F986C91}" srcOrd="1" destOrd="0" presId="urn:microsoft.com/office/officeart/2005/8/layout/orgChart1"/>
    <dgm:cxn modelId="{D8F588B7-88F9-448B-B1B6-F2B0E6A63F75}" type="presParOf" srcId="{C5F45551-FD28-475A-908D-0C6D2F986C91}" destId="{041BFB2C-04A2-4884-A2A0-438C2EF622A8}" srcOrd="0" destOrd="0" presId="urn:microsoft.com/office/officeart/2005/8/layout/orgChart1"/>
    <dgm:cxn modelId="{0FC2654C-1A4E-490D-BD19-F2D73422391F}" type="presParOf" srcId="{041BFB2C-04A2-4884-A2A0-438C2EF622A8}" destId="{5A050DC2-93B5-4496-9330-7B06A7812CB8}" srcOrd="0" destOrd="0" presId="urn:microsoft.com/office/officeart/2005/8/layout/orgChart1"/>
    <dgm:cxn modelId="{A52BE7D8-6E98-4181-A3E3-CD76C420E723}" type="presParOf" srcId="{041BFB2C-04A2-4884-A2A0-438C2EF622A8}" destId="{5C6CB45A-8628-4C8D-B9B9-F84EFFF6C909}" srcOrd="1" destOrd="0" presId="urn:microsoft.com/office/officeart/2005/8/layout/orgChart1"/>
    <dgm:cxn modelId="{D920F780-2608-4934-80CE-4E0CFB70337F}" type="presParOf" srcId="{C5F45551-FD28-475A-908D-0C6D2F986C91}" destId="{4A6A9718-6EC7-4E3A-8F07-CE619605008C}" srcOrd="1" destOrd="0" presId="urn:microsoft.com/office/officeart/2005/8/layout/orgChart1"/>
    <dgm:cxn modelId="{C02570A4-8F04-43A2-846A-5AB13A94EE46}" type="presParOf" srcId="{C5F45551-FD28-475A-908D-0C6D2F986C91}" destId="{27FC8CFB-D1F9-423D-8C93-C4F1C31327CB}" srcOrd="2" destOrd="0" presId="urn:microsoft.com/office/officeart/2005/8/layout/orgChart1"/>
    <dgm:cxn modelId="{821A67C3-E0C9-42D2-A178-866286AEDA73}" type="presParOf" srcId="{C09C9F99-57D4-435B-BA80-9755B4D2339C}" destId="{9B6B5DC5-399D-418B-BFFD-F3D041129D20}" srcOrd="2" destOrd="0" presId="urn:microsoft.com/office/officeart/2005/8/layout/orgChart1"/>
    <dgm:cxn modelId="{69D5C6D0-A319-4578-84F8-CA3939C55223}" type="presParOf" srcId="{C09C9F99-57D4-435B-BA80-9755B4D2339C}" destId="{1BAA2B0E-905E-4B7F-B7E4-9F3670058A9E}" srcOrd="3" destOrd="0" presId="urn:microsoft.com/office/officeart/2005/8/layout/orgChart1"/>
    <dgm:cxn modelId="{5BFA9025-DEEA-4A51-B3D1-F2827F513968}" type="presParOf" srcId="{1BAA2B0E-905E-4B7F-B7E4-9F3670058A9E}" destId="{965166CB-17BC-443F-BBDC-34E5D8F647EE}" srcOrd="0" destOrd="0" presId="urn:microsoft.com/office/officeart/2005/8/layout/orgChart1"/>
    <dgm:cxn modelId="{DD47ED8C-DEA4-4108-B448-F0307360AF34}" type="presParOf" srcId="{965166CB-17BC-443F-BBDC-34E5D8F647EE}" destId="{14B4AFEF-8E83-4AFD-A671-19B672D046CE}" srcOrd="0" destOrd="0" presId="urn:microsoft.com/office/officeart/2005/8/layout/orgChart1"/>
    <dgm:cxn modelId="{3A85DB09-1577-472D-8CDE-5D71AE235F2D}" type="presParOf" srcId="{965166CB-17BC-443F-BBDC-34E5D8F647EE}" destId="{5841B9AD-6F5D-4B59-A695-2155DC92A79A}" srcOrd="1" destOrd="0" presId="urn:microsoft.com/office/officeart/2005/8/layout/orgChart1"/>
    <dgm:cxn modelId="{5DFCA726-06E3-4B7F-A362-F7DFE37D14BA}" type="presParOf" srcId="{1BAA2B0E-905E-4B7F-B7E4-9F3670058A9E}" destId="{26E4A7ED-164B-4417-B6DD-A65033390CE2}" srcOrd="1" destOrd="0" presId="urn:microsoft.com/office/officeart/2005/8/layout/orgChart1"/>
    <dgm:cxn modelId="{09A90A37-F31A-4723-A13D-9A17A463E25F}" type="presParOf" srcId="{26E4A7ED-164B-4417-B6DD-A65033390CE2}" destId="{5F2EAB8C-0E00-462F-B701-B990750F0434}" srcOrd="0" destOrd="0" presId="urn:microsoft.com/office/officeart/2005/8/layout/orgChart1"/>
    <dgm:cxn modelId="{9D4DF1B5-D9E1-4E80-91FA-2430F75CE1F1}" type="presParOf" srcId="{26E4A7ED-164B-4417-B6DD-A65033390CE2}" destId="{A372D434-AA05-4FA3-98CC-4A5F93940AB4}" srcOrd="1" destOrd="0" presId="urn:microsoft.com/office/officeart/2005/8/layout/orgChart1"/>
    <dgm:cxn modelId="{04211D07-B300-48A0-AB13-28EA8984B74B}" type="presParOf" srcId="{A372D434-AA05-4FA3-98CC-4A5F93940AB4}" destId="{F4896851-3259-4D7D-BCFF-2B8D3941234E}" srcOrd="0" destOrd="0" presId="urn:microsoft.com/office/officeart/2005/8/layout/orgChart1"/>
    <dgm:cxn modelId="{F3D3914B-98C3-4B24-98AE-AD052C86D1DD}" type="presParOf" srcId="{F4896851-3259-4D7D-BCFF-2B8D3941234E}" destId="{B2E893A9-13AC-4787-B09A-DAC0B0E44FAC}" srcOrd="0" destOrd="0" presId="urn:microsoft.com/office/officeart/2005/8/layout/orgChart1"/>
    <dgm:cxn modelId="{EF06A7A7-46EB-4ECD-A16B-BA92B81815F5}" type="presParOf" srcId="{F4896851-3259-4D7D-BCFF-2B8D3941234E}" destId="{F157B727-1D6E-4609-9154-18532911D674}" srcOrd="1" destOrd="0" presId="urn:microsoft.com/office/officeart/2005/8/layout/orgChart1"/>
    <dgm:cxn modelId="{7B731632-C903-4435-973D-3544F9CE7B19}" type="presParOf" srcId="{A372D434-AA05-4FA3-98CC-4A5F93940AB4}" destId="{A0D55560-851A-4AF8-A67D-C05791E36600}" srcOrd="1" destOrd="0" presId="urn:microsoft.com/office/officeart/2005/8/layout/orgChart1"/>
    <dgm:cxn modelId="{4541AB68-320D-4C84-9744-EA2BD80AF986}" type="presParOf" srcId="{A372D434-AA05-4FA3-98CC-4A5F93940AB4}" destId="{6D476638-5AE4-4E4C-A787-4D7D1E9950E8}" srcOrd="2" destOrd="0" presId="urn:microsoft.com/office/officeart/2005/8/layout/orgChart1"/>
    <dgm:cxn modelId="{4AA9CF76-915A-4E85-AD15-6EE601771AB3}" type="presParOf" srcId="{26E4A7ED-164B-4417-B6DD-A65033390CE2}" destId="{E32077F0-6F96-4E91-B93D-7B8CB3D72D96}" srcOrd="2" destOrd="0" presId="urn:microsoft.com/office/officeart/2005/8/layout/orgChart1"/>
    <dgm:cxn modelId="{AD806130-256A-447B-BD07-12C7EC97C91D}" type="presParOf" srcId="{26E4A7ED-164B-4417-B6DD-A65033390CE2}" destId="{3F0F798F-6BA2-47AA-9383-064359F0AB14}" srcOrd="3" destOrd="0" presId="urn:microsoft.com/office/officeart/2005/8/layout/orgChart1"/>
    <dgm:cxn modelId="{0788A419-4D50-481C-9DA7-E09069F7DD4E}" type="presParOf" srcId="{3F0F798F-6BA2-47AA-9383-064359F0AB14}" destId="{3D31CF1B-FD42-40EC-9762-1805698E676C}" srcOrd="0" destOrd="0" presId="urn:microsoft.com/office/officeart/2005/8/layout/orgChart1"/>
    <dgm:cxn modelId="{63AB1766-F211-41F1-A42A-ED16E864D4AD}" type="presParOf" srcId="{3D31CF1B-FD42-40EC-9762-1805698E676C}" destId="{D850833E-E4CF-4A38-B37C-8DB8A9BA2DA4}" srcOrd="0" destOrd="0" presId="urn:microsoft.com/office/officeart/2005/8/layout/orgChart1"/>
    <dgm:cxn modelId="{299E0ADF-325E-468D-AF5C-D3228CB28126}" type="presParOf" srcId="{3D31CF1B-FD42-40EC-9762-1805698E676C}" destId="{855A18F2-F28E-46EF-A991-05197FAAC830}" srcOrd="1" destOrd="0" presId="urn:microsoft.com/office/officeart/2005/8/layout/orgChart1"/>
    <dgm:cxn modelId="{AA017CA6-07F9-4516-9C24-C97BF6D710F6}" type="presParOf" srcId="{3F0F798F-6BA2-47AA-9383-064359F0AB14}" destId="{6704D1CC-73B4-4583-A870-EED4E47B2686}" srcOrd="1" destOrd="0" presId="urn:microsoft.com/office/officeart/2005/8/layout/orgChart1"/>
    <dgm:cxn modelId="{93F837A8-4E1D-439D-962F-9FFB524675B8}" type="presParOf" srcId="{3F0F798F-6BA2-47AA-9383-064359F0AB14}" destId="{3770E224-3E73-49D8-AE10-7DF8BECE07D4}" srcOrd="2" destOrd="0" presId="urn:microsoft.com/office/officeart/2005/8/layout/orgChart1"/>
    <dgm:cxn modelId="{31B6BA60-BEB9-4CCA-8C2F-DA30BA6BABD0}" type="presParOf" srcId="{1BAA2B0E-905E-4B7F-B7E4-9F3670058A9E}" destId="{E3AA04D9-C75E-4684-B47E-5CF3AB350799}" srcOrd="2" destOrd="0" presId="urn:microsoft.com/office/officeart/2005/8/layout/orgChart1"/>
    <dgm:cxn modelId="{38135A5B-E3F0-4B8B-9D6C-ECDC769B02DF}" type="presParOf" srcId="{38456833-1916-4AA5-A2EE-7932B48B6240}" destId="{0D1131AB-7501-44C7-B451-B93A5B39F60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32077F0-6F96-4E91-B93D-7B8CB3D72D96}">
      <dsp:nvSpPr>
        <dsp:cNvPr id="0" name=""/>
        <dsp:cNvSpPr/>
      </dsp:nvSpPr>
      <dsp:spPr>
        <a:xfrm>
          <a:off x="4873119" y="2414182"/>
          <a:ext cx="1687581" cy="3215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751"/>
              </a:lnTo>
              <a:lnTo>
                <a:pt x="1687581" y="160751"/>
              </a:lnTo>
              <a:lnTo>
                <a:pt x="1687581" y="32150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F2EAB8C-0E00-462F-B701-B990750F0434}">
      <dsp:nvSpPr>
        <dsp:cNvPr id="0" name=""/>
        <dsp:cNvSpPr/>
      </dsp:nvSpPr>
      <dsp:spPr>
        <a:xfrm>
          <a:off x="3213202" y="2414182"/>
          <a:ext cx="1659916" cy="321502"/>
        </a:xfrm>
        <a:custGeom>
          <a:avLst/>
          <a:gdLst/>
          <a:ahLst/>
          <a:cxnLst/>
          <a:rect l="0" t="0" r="0" b="0"/>
          <a:pathLst>
            <a:path>
              <a:moveTo>
                <a:pt x="1659916" y="0"/>
              </a:moveTo>
              <a:lnTo>
                <a:pt x="1659916" y="160751"/>
              </a:lnTo>
              <a:lnTo>
                <a:pt x="0" y="160751"/>
              </a:lnTo>
              <a:lnTo>
                <a:pt x="0" y="32150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B6B5DC5-399D-418B-BFFD-F3D041129D20}">
      <dsp:nvSpPr>
        <dsp:cNvPr id="0" name=""/>
        <dsp:cNvSpPr/>
      </dsp:nvSpPr>
      <dsp:spPr>
        <a:xfrm>
          <a:off x="3689003" y="1043288"/>
          <a:ext cx="1184116" cy="32150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0751"/>
              </a:lnTo>
              <a:lnTo>
                <a:pt x="1184116" y="160751"/>
              </a:lnTo>
              <a:lnTo>
                <a:pt x="1184116" y="3215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2B5A3C-F0F2-423C-AE16-32B56423AB40}">
      <dsp:nvSpPr>
        <dsp:cNvPr id="0" name=""/>
        <dsp:cNvSpPr/>
      </dsp:nvSpPr>
      <dsp:spPr>
        <a:xfrm>
          <a:off x="1107430" y="1043288"/>
          <a:ext cx="2581572" cy="321502"/>
        </a:xfrm>
        <a:custGeom>
          <a:avLst/>
          <a:gdLst/>
          <a:ahLst/>
          <a:cxnLst/>
          <a:rect l="0" t="0" r="0" b="0"/>
          <a:pathLst>
            <a:path>
              <a:moveTo>
                <a:pt x="2581572" y="0"/>
              </a:moveTo>
              <a:lnTo>
                <a:pt x="2581572" y="160751"/>
              </a:lnTo>
              <a:lnTo>
                <a:pt x="0" y="160751"/>
              </a:lnTo>
              <a:lnTo>
                <a:pt x="0" y="32150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1777CD-22A7-466D-B5E1-72DC59A57651}">
      <dsp:nvSpPr>
        <dsp:cNvPr id="0" name=""/>
        <dsp:cNvSpPr/>
      </dsp:nvSpPr>
      <dsp:spPr>
        <a:xfrm>
          <a:off x="2102848" y="1138"/>
          <a:ext cx="3172310" cy="104215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ОБЪЕКТ</a:t>
          </a:r>
          <a:endParaRPr lang="ru-RU" sz="3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102848" y="1138"/>
        <a:ext cx="3172310" cy="1042150"/>
      </dsp:txXfrm>
    </dsp:sp>
    <dsp:sp modelId="{5A050DC2-93B5-4496-9330-7B06A7812CB8}">
      <dsp:nvSpPr>
        <dsp:cNvPr id="0" name=""/>
        <dsp:cNvSpPr/>
      </dsp:nvSpPr>
      <dsp:spPr>
        <a:xfrm>
          <a:off x="84065" y="1364790"/>
          <a:ext cx="2046730" cy="1049391"/>
        </a:xfrm>
        <a:prstGeom prst="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Единое целое</a:t>
          </a:r>
          <a:endParaRPr lang="ru-RU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84065" y="1364790"/>
        <a:ext cx="2046730" cy="1049391"/>
      </dsp:txXfrm>
    </dsp:sp>
    <dsp:sp modelId="{14B4AFEF-8E83-4AFD-A671-19B672D046CE}">
      <dsp:nvSpPr>
        <dsp:cNvPr id="0" name=""/>
        <dsp:cNvSpPr/>
      </dsp:nvSpPr>
      <dsp:spPr>
        <a:xfrm>
          <a:off x="2452298" y="1364790"/>
          <a:ext cx="4841642" cy="1049391"/>
        </a:xfrm>
        <a:prstGeom prst="rect">
          <a:avLst/>
        </a:prstGeom>
        <a:solidFill>
          <a:schemeClr val="accent5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Множество более мелких объектов</a:t>
          </a:r>
          <a:endParaRPr lang="ru-RU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452298" y="1364790"/>
        <a:ext cx="4841642" cy="1049391"/>
      </dsp:txXfrm>
    </dsp:sp>
    <dsp:sp modelId="{B2E893A9-13AC-4787-B09A-DAC0B0E44FAC}">
      <dsp:nvSpPr>
        <dsp:cNvPr id="0" name=""/>
        <dsp:cNvSpPr/>
      </dsp:nvSpPr>
      <dsp:spPr>
        <a:xfrm>
          <a:off x="1686372" y="2735684"/>
          <a:ext cx="3053660" cy="1049391"/>
        </a:xfrm>
        <a:prstGeom prst="rect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Части разные</a:t>
          </a:r>
          <a:endParaRPr lang="ru-RU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686372" y="2735684"/>
        <a:ext cx="3053660" cy="1049391"/>
      </dsp:txXfrm>
    </dsp:sp>
    <dsp:sp modelId="{D850833E-E4CF-4A38-B37C-8DB8A9BA2DA4}">
      <dsp:nvSpPr>
        <dsp:cNvPr id="0" name=""/>
        <dsp:cNvSpPr/>
      </dsp:nvSpPr>
      <dsp:spPr>
        <a:xfrm>
          <a:off x="5061535" y="2735684"/>
          <a:ext cx="2998331" cy="1049391"/>
        </a:xfrm>
        <a:prstGeom prst="rect">
          <a:avLst/>
        </a:prstGeom>
        <a:solidFill>
          <a:schemeClr val="accent4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Части одинаковые</a:t>
          </a:r>
          <a:endParaRPr lang="ru-RU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061535" y="2735684"/>
        <a:ext cx="2998331" cy="10493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0D94D0D7-23B2-43EC-A2E3-76FEAA20FCE2}" type="datetimeFigureOut">
              <a:rPr lang="ru-RU"/>
              <a:pPr>
                <a:defRPr/>
              </a:pPr>
              <a:t>03.10.2016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5AB0FF8-2A52-4DE1-BAD2-9212B2119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5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8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51720" y="2130425"/>
            <a:ext cx="6406480" cy="1470025"/>
          </a:xfrm>
        </p:spPr>
        <p:txBody>
          <a:bodyPr/>
          <a:lstStyle>
            <a:lvl1pPr algn="l">
              <a:defRPr sz="4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3886200"/>
            <a:ext cx="5720680" cy="1752600"/>
          </a:xfrm>
        </p:spPr>
        <p:txBody>
          <a:bodyPr/>
          <a:lstStyle>
            <a:lvl1pPr marL="0" indent="0" algn="l">
              <a:buNone/>
              <a:defRPr b="1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BDF7E-2F69-4175-B108-952E096E93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3163F-D41C-4AEB-B8C7-4C429F9DEA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577EA5-4421-4DC9-8406-61FC514291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02292-94B0-4A82-98C6-2E4130A8B26E}" type="datetime1">
              <a:rPr lang="ru-RU"/>
              <a:pPr>
                <a:defRPr/>
              </a:pPr>
              <a:t>03.10.2016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Босова Л.Л. Методика преподавания информатики в 5-7 классах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B62AD2-2E48-4226-938F-F621842C9D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3FE06-B7C5-4E87-B0DA-6260A424C80E}" type="datetime1">
              <a:rPr lang="ru-RU"/>
              <a:pPr>
                <a:defRPr/>
              </a:pPr>
              <a:t>03.10.2016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Босова Л.Л. Методика преподавания информатики в 5-7 классах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A938C-D32D-481F-814F-E8809B2CCC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052736"/>
            <a:ext cx="7643192" cy="5073427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643192" cy="634082"/>
          </a:xfrm>
        </p:spPr>
        <p:txBody>
          <a:bodyPr/>
          <a:lstStyle>
            <a:lvl1pPr algn="l">
              <a:defRPr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643192" cy="634082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" name="Объект 2"/>
          <p:cNvSpPr>
            <a:spLocks noGrp="1"/>
          </p:cNvSpPr>
          <p:nvPr>
            <p:ph idx="1"/>
          </p:nvPr>
        </p:nvSpPr>
        <p:spPr>
          <a:xfrm>
            <a:off x="1043608" y="1052736"/>
            <a:ext cx="7643192" cy="5073427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83D11-9EAF-4D5C-A386-798B013CD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421B9D-8C4B-42C2-8088-12F8031CC3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41BBF-6646-4E28-9DF7-34F1AAE32D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0B6F5-86E5-4326-8D28-5C02604CC3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7A0941-FB6C-4E0B-BCAD-7204FB031E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F1F4B-827D-4DA4-AE66-9B72174C4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8C13BF-7A56-4EFE-AD7F-9C1165052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6" r:id="rId12"/>
    <p:sldLayoutId id="2147483727" r:id="rId13"/>
    <p:sldLayoutId id="2147483728" r:id="rId14"/>
  </p:sldLayoutIdLst>
  <p:transition spd="med">
    <p:wedge/>
  </p:transition>
  <p:timing>
    <p:tnLst>
      <p:par>
        <p:cTn id="1" dur="indefinite" restart="never" nodeType="tmRoot"/>
      </p:par>
    </p:tnLst>
  </p:timing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chemeClr val="accent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accent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8;&#1088;&#1080;&#1096;&#1082;&#1072;\Desktop\&#1086;&#1090;&#1082;&#1088;&#1099;&#1090;&#1099;&#1081;%20&#1091;&#1088;&#1086;&#1082;%2010.10.2016\&#1040;&#1087;&#1077;&#1083;&#1100;&#1089;&#1080;&#1085;.wmv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image" Target="../media/image8.jpeg"/><Relationship Id="rId7" Type="http://schemas.openxmlformats.org/officeDocument/2006/relationships/diagramData" Target="../diagrams/data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microsoft.com/office/2007/relationships/diagramDrawing" Target="../diagrams/drawing1.xml"/><Relationship Id="rId5" Type="http://schemas.openxmlformats.org/officeDocument/2006/relationships/image" Target="../media/image10.jpeg"/><Relationship Id="rId10" Type="http://schemas.openxmlformats.org/officeDocument/2006/relationships/diagramColors" Target="../diagrams/colors1.xml"/><Relationship Id="rId4" Type="http://schemas.openxmlformats.org/officeDocument/2006/relationships/image" Target="../media/image9.png"/><Relationship Id="rId9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Апельсин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axresdefa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8658" y="760839"/>
            <a:ext cx="7775830" cy="5365323"/>
          </a:xfrm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9" name="Группа 45"/>
          <p:cNvGrpSpPr>
            <a:grpSpLocks/>
          </p:cNvGrpSpPr>
          <p:nvPr/>
        </p:nvGrpSpPr>
        <p:grpSpPr bwMode="auto">
          <a:xfrm>
            <a:off x="467544" y="1052736"/>
            <a:ext cx="8453438" cy="4864100"/>
            <a:chOff x="558932" y="1285860"/>
            <a:chExt cx="8453701" cy="4863404"/>
          </a:xfrm>
        </p:grpSpPr>
        <p:cxnSp>
          <p:nvCxnSpPr>
            <p:cNvPr id="22" name="Прямая соединительная линия 21"/>
            <p:cNvCxnSpPr>
              <a:stCxn id="0" idx="2"/>
              <a:endCxn id="0" idx="0"/>
            </p:cNvCxnSpPr>
            <p:nvPr/>
          </p:nvCxnSpPr>
          <p:spPr>
            <a:xfrm rot="5400000">
              <a:off x="3403880" y="1050718"/>
              <a:ext cx="680941" cy="2592469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>
              <a:stCxn id="0" idx="2"/>
              <a:endCxn id="0" idx="0"/>
            </p:cNvCxnSpPr>
            <p:nvPr/>
          </p:nvCxnSpPr>
          <p:spPr>
            <a:xfrm rot="5400000">
              <a:off x="4699320" y="2346158"/>
              <a:ext cx="680941" cy="1588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>
              <a:stCxn id="0" idx="2"/>
              <a:endCxn id="0" idx="0"/>
            </p:cNvCxnSpPr>
            <p:nvPr/>
          </p:nvCxnSpPr>
          <p:spPr>
            <a:xfrm rot="16200000" flipH="1">
              <a:off x="6040800" y="1006266"/>
              <a:ext cx="680941" cy="268137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>
              <a:stCxn id="0" idx="2"/>
              <a:endCxn id="0" idx="0"/>
            </p:cNvCxnSpPr>
            <p:nvPr/>
          </p:nvCxnSpPr>
          <p:spPr>
            <a:xfrm rot="5400000">
              <a:off x="2123519" y="3731054"/>
              <a:ext cx="647607" cy="1587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>
              <a:stCxn id="0" idx="2"/>
              <a:endCxn id="0" idx="0"/>
            </p:cNvCxnSpPr>
            <p:nvPr/>
          </p:nvCxnSpPr>
          <p:spPr>
            <a:xfrm rot="16200000" flipH="1">
              <a:off x="4069061" y="1787099"/>
              <a:ext cx="647607" cy="3889496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>
              <a:endCxn id="10" idx="0"/>
            </p:cNvCxnSpPr>
            <p:nvPr/>
          </p:nvCxnSpPr>
          <p:spPr>
            <a:xfrm rot="10800000" flipV="1">
              <a:off x="1351120" y="4714369"/>
              <a:ext cx="1006506" cy="714273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>
              <a:endCxn id="17" idx="0"/>
            </p:cNvCxnSpPr>
            <p:nvPr/>
          </p:nvCxnSpPr>
          <p:spPr>
            <a:xfrm>
              <a:off x="2286186" y="4714369"/>
              <a:ext cx="779487" cy="709511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>
              <a:stCxn id="0" idx="2"/>
              <a:endCxn id="18" idx="0"/>
            </p:cNvCxnSpPr>
            <p:nvPr/>
          </p:nvCxnSpPr>
          <p:spPr>
            <a:xfrm rot="5400000">
              <a:off x="5246228" y="4332497"/>
              <a:ext cx="647607" cy="153516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>
              <a:stCxn id="0" idx="2"/>
              <a:endCxn id="19" idx="0"/>
            </p:cNvCxnSpPr>
            <p:nvPr/>
          </p:nvCxnSpPr>
          <p:spPr>
            <a:xfrm rot="16200000" flipH="1">
              <a:off x="6112236" y="5001649"/>
              <a:ext cx="649194" cy="198444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>
              <a:stCxn id="0" idx="2"/>
              <a:endCxn id="20" idx="0"/>
            </p:cNvCxnSpPr>
            <p:nvPr/>
          </p:nvCxnSpPr>
          <p:spPr>
            <a:xfrm rot="16200000" flipH="1">
              <a:off x="6955225" y="4158660"/>
              <a:ext cx="647607" cy="1882834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Скругленный прямоугольник 3"/>
            <p:cNvSpPr/>
            <p:nvPr/>
          </p:nvSpPr>
          <p:spPr>
            <a:xfrm>
              <a:off x="3959870" y="1285860"/>
              <a:ext cx="2160240" cy="720000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Дом</a:t>
              </a:r>
            </a:p>
          </p:txBody>
        </p:sp>
        <p:sp>
          <p:nvSpPr>
            <p:cNvPr id="5" name="Скругленный прямоугольник 4"/>
            <p:cNvSpPr/>
            <p:nvPr/>
          </p:nvSpPr>
          <p:spPr>
            <a:xfrm>
              <a:off x="1367582" y="2687340"/>
              <a:ext cx="2160240" cy="720000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Стена</a:t>
              </a:r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3959870" y="2687340"/>
              <a:ext cx="2160240" cy="720000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Крыша</a:t>
              </a:r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6480150" y="2687340"/>
              <a:ext cx="2483768" cy="720000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Фундамент</a:t>
              </a: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1367582" y="4055492"/>
              <a:ext cx="2160240" cy="720000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Окно</a:t>
              </a: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5256740" y="4055492"/>
              <a:ext cx="2160240" cy="720000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Дверь</a:t>
              </a: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558932" y="5428642"/>
              <a:ext cx="1584374" cy="720622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Рама</a:t>
              </a:r>
            </a:p>
          </p:txBody>
        </p:sp>
        <p:sp>
          <p:nvSpPr>
            <p:cNvPr id="17" name="Скругленный прямоугольник 16"/>
            <p:cNvSpPr/>
            <p:nvPr/>
          </p:nvSpPr>
          <p:spPr>
            <a:xfrm>
              <a:off x="2273485" y="5423881"/>
              <a:ext cx="1584374" cy="719034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solidFill>
                    <a:srgbClr val="7030A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Стекло</a:t>
              </a: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3961051" y="5423881"/>
              <a:ext cx="1682802" cy="719034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Полотно</a:t>
              </a:r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5743868" y="5425468"/>
              <a:ext cx="1582787" cy="719035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Петля</a:t>
              </a: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7428259" y="5423881"/>
              <a:ext cx="1584374" cy="719034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800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Замок</a:t>
              </a:r>
            </a:p>
          </p:txBody>
        </p:sp>
      </p:grpSp>
      <p:pic>
        <p:nvPicPr>
          <p:cNvPr id="24580" name="Picture 2" descr="http://www.pikalevo.com/upload/118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13" y="642938"/>
            <a:ext cx="1911350" cy="181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2143125" y="2492375"/>
            <a:ext cx="7000875" cy="1470025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СОСТАВ ОБЪЕКТА</a:t>
            </a:r>
            <a:endParaRPr lang="ru-RU" sz="4000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5" descr="http://www.travyanoisbor.ru/travu/bereza.jpg"/>
          <p:cNvPicPr>
            <a:picLocks noChangeAspect="1" noChangeArrowheads="1"/>
          </p:cNvPicPr>
          <p:nvPr/>
        </p:nvPicPr>
        <p:blipFill>
          <a:blip r:embed="rId3" cstate="print"/>
          <a:srcRect l="1396" t="595" r="2240" b="1839"/>
          <a:stretch>
            <a:fillRect/>
          </a:stretch>
        </p:blipFill>
        <p:spPr bwMode="auto">
          <a:xfrm>
            <a:off x="428625" y="3597275"/>
            <a:ext cx="2249488" cy="318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1" descr="D:\Личные_документы\Елена\КАРТИНКИ\пк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75" y="4500563"/>
            <a:ext cx="3214688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9" descr="http://img0.liveinternet.ru/images/attach/c/4/80/616/80616380_Almost_Complete_Puzzle245145219_std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25" y="4572000"/>
            <a:ext cx="2667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3" descr="http://blogrezeptov.ru/wp-content/uploads/2009/10/apelsiny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29188" y="4587875"/>
            <a:ext cx="2357437" cy="191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2988" y="71438"/>
            <a:ext cx="7643812" cy="633412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kern="0" dirty="0" smtClean="0">
                <a:solidFill>
                  <a:srgbClr val="1F497D"/>
                </a:solidFill>
              </a:rPr>
              <a:t>Состав объекта</a:t>
            </a:r>
          </a:p>
        </p:txBody>
      </p:sp>
      <p:graphicFrame>
        <p:nvGraphicFramePr>
          <p:cNvPr id="537" name="Схема 536"/>
          <p:cNvGraphicFramePr/>
          <p:nvPr/>
        </p:nvGraphicFramePr>
        <p:xfrm>
          <a:off x="714348" y="857232"/>
          <a:ext cx="8143932" cy="3786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6571" r="13115" b="7999"/>
          <a:stretch>
            <a:fillRect/>
          </a:stretch>
        </p:blipFill>
        <p:spPr>
          <a:xfrm>
            <a:off x="1115616" y="0"/>
            <a:ext cx="4207852" cy="3096344"/>
          </a:xfrm>
        </p:spPr>
      </p:pic>
      <p:pic>
        <p:nvPicPr>
          <p:cNvPr id="5" name="Рисунок 4" descr="img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465004"/>
            <a:ext cx="4139952" cy="31049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364088" y="26064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40 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635896" y="407707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40 б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/>
          </a:p>
        </p:txBody>
      </p:sp>
      <p:pic>
        <p:nvPicPr>
          <p:cNvPr id="634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84784"/>
            <a:ext cx="7344816" cy="3470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b="1" dirty="0" smtClean="0"/>
              <a:t>1 строка </a:t>
            </a:r>
            <a:r>
              <a:rPr lang="ru-RU" sz="2400" dirty="0" smtClean="0"/>
              <a:t>– одно существительное, выражающее главную тему </a:t>
            </a:r>
            <a:r>
              <a:rPr lang="ru-RU" sz="2400" dirty="0" err="1" smtClean="0"/>
              <a:t>cинквейна</a:t>
            </a:r>
            <a:r>
              <a:rPr lang="ru-RU" sz="2400" dirty="0" smtClean="0"/>
              <a:t>.</a:t>
            </a:r>
          </a:p>
          <a:p>
            <a:r>
              <a:rPr lang="ru-RU" sz="2400" b="1" dirty="0" smtClean="0"/>
              <a:t>2 строка </a:t>
            </a:r>
            <a:r>
              <a:rPr lang="ru-RU" sz="2400" dirty="0" smtClean="0"/>
              <a:t>– два прилагательных, выражающих главную мысль.</a:t>
            </a:r>
          </a:p>
          <a:p>
            <a:r>
              <a:rPr lang="ru-RU" sz="2400" b="1" dirty="0" smtClean="0"/>
              <a:t>3 строка </a:t>
            </a:r>
            <a:r>
              <a:rPr lang="ru-RU" sz="2400" dirty="0" smtClean="0"/>
              <a:t>– три глагола, описывающие действия в рамках темы.</a:t>
            </a:r>
          </a:p>
          <a:p>
            <a:r>
              <a:rPr lang="ru-RU" sz="2400" b="1" dirty="0" smtClean="0"/>
              <a:t>4 строка </a:t>
            </a:r>
            <a:r>
              <a:rPr lang="ru-RU" sz="2400" dirty="0" smtClean="0"/>
              <a:t>– фраза, несущая определенный смысл.</a:t>
            </a:r>
          </a:p>
          <a:p>
            <a:r>
              <a:rPr lang="ru-RU" sz="2400" b="1" dirty="0" smtClean="0"/>
              <a:t>5 строка </a:t>
            </a:r>
            <a:r>
              <a:rPr lang="ru-RU" sz="2400" dirty="0" smtClean="0"/>
              <a:t>– заключение в форме существительного (ассоциация с первым словом).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Синквейн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836712"/>
            <a:ext cx="2376264" cy="237626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Не удалось разобраться в теме</a:t>
            </a:r>
            <a:endParaRPr lang="ru-RU" sz="20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79912" y="4005064"/>
            <a:ext cx="2376264" cy="2376264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Тема раскрыта, все понятно</a:t>
            </a:r>
            <a:endParaRPr lang="ru-RU" sz="20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228184" y="908720"/>
            <a:ext cx="2376264" cy="237626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</a:rPr>
              <a:t>Остались вопросы</a:t>
            </a:r>
            <a:endParaRPr lang="ru-RU" sz="2000" dirty="0">
              <a:ln>
                <a:solidFill>
                  <a:srgbClr val="0070C0"/>
                </a:solidFill>
              </a:ln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6375f767e6597824198c36b692e41d434958d29"/>
</p:tagLst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31859B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959</TotalTime>
  <Words>98</Words>
  <Application>Microsoft Office PowerPoint</Application>
  <PresentationFormat>Экран (4:3)</PresentationFormat>
  <Paragraphs>29</Paragraphs>
  <Slides>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СОСТАВ ОБЪЕКТА</vt:lpstr>
      <vt:lpstr>Состав объекта</vt:lpstr>
      <vt:lpstr>Слайд 6</vt:lpstr>
      <vt:lpstr>Слайд 7</vt:lpstr>
      <vt:lpstr>Синквейн</vt:lpstr>
      <vt:lpstr>Слайд 9</vt:lpstr>
    </vt:vector>
  </TitlesOfParts>
  <Company>ФИРО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Босова Людмила Леонидовна</dc:creator>
  <cp:lastModifiedBy>Иришка</cp:lastModifiedBy>
  <cp:revision>64</cp:revision>
  <dcterms:created xsi:type="dcterms:W3CDTF">2011-09-19T18:11:49Z</dcterms:created>
  <dcterms:modified xsi:type="dcterms:W3CDTF">2016-10-03T08:14:07Z</dcterms:modified>
</cp:coreProperties>
</file>