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5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6800"/>
            <a:ext cx="8534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Тверские главы в книге А.Н.Радищева «Путешествие из Петербурга в Москву»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na5.club/wp-content/auploads/948778/puteshestvie_peterbur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8754201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mir-knig.com/page_images/26/371ac9a05cfcad269f1181f10d780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8129" cy="5791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«Вышний Волочек»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libmir.com/i/6/207706/i_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865987" cy="5562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</a:t>
            </a:r>
            <a:r>
              <a:rPr lang="ru-RU" sz="2800" dirty="0" err="1" smtClean="0"/>
              <a:t>Выдропуск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libmir.com/i/6/207706/i_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8796670" cy="5562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«Торжок»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4.bp.blogspot.com/-U35XJ040GFg/V1MsM426tzI/AAAAAAAALlw/ehUvcHWAK80h-niXeolSo6ZpxYIxScuqwCKgB/s1600/illjustracija-puteshestvie-iz-peterburga-v-moskvu-hudozhnik-a-n-samohvalov-mednoe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905000" y="-47625"/>
            <a:ext cx="5286375" cy="6905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81200" y="6334780"/>
            <a:ext cx="5181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«Медное»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libmir.com/i/6/207706/i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381000"/>
            <a:ext cx="8941459" cy="5791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«Тверь»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libmir.com/i/6/207706/i_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00" y="228600"/>
            <a:ext cx="8902900" cy="5867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«Городня»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avidovo_02.jpg"/>
          <p:cNvPicPr>
            <a:picLocks noChangeAspect="1"/>
          </p:cNvPicPr>
          <p:nvPr/>
        </p:nvPicPr>
        <p:blipFill>
          <a:blip r:embed="rId2" cstate="print"/>
          <a:srcRect l="2600" t="5714" r="2055" b="2857"/>
          <a:stretch>
            <a:fillRect/>
          </a:stretch>
        </p:blipFill>
        <p:spPr>
          <a:xfrm>
            <a:off x="228600" y="533400"/>
            <a:ext cx="8643938" cy="50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0" y="6172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Глава «</a:t>
            </a:r>
            <a:r>
              <a:rPr lang="ru-RU" sz="2800" dirty="0" err="1" smtClean="0"/>
              <a:t>Завидово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lljustracija-puteshestvie-iz-peterburga-v-moskvu-karta.png"/>
          <p:cNvPicPr>
            <a:picLocks noChangeAspect="1"/>
          </p:cNvPicPr>
          <p:nvPr/>
        </p:nvPicPr>
        <p:blipFill>
          <a:blip r:embed="rId2" cstate="print"/>
          <a:srcRect l="6645" t="29143" r="5432" b="2328"/>
          <a:stretch>
            <a:fillRect/>
          </a:stretch>
        </p:blipFill>
        <p:spPr>
          <a:xfrm>
            <a:off x="609600" y="304800"/>
            <a:ext cx="7924800" cy="63969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 descr="http://theothertver.com/wp-content/uploads/2018/09/%D0%A0%D0%B0%D0%B4%D0%B8%D1%89%D0%B5%D0%B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erzenlib.ru/upload/images/content-img(333).jpe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4419600" y="533400"/>
            <a:ext cx="4495800" cy="554916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28600" y="1143000"/>
            <a:ext cx="4038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Радищев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Александр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Николаевич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1749 – 1802 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ntiq.in/image/cache/catalog/product/1e2ef832babbc2ee3ece112d253874c9_pic-500x500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5079" t="3200" r="3492" b="7200"/>
          <a:stretch>
            <a:fillRect/>
          </a:stretch>
        </p:blipFill>
        <p:spPr bwMode="auto">
          <a:xfrm>
            <a:off x="2590800" y="152400"/>
            <a:ext cx="4191000" cy="651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enswork.ru/sites/default/files/imena_16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2133600" y="0"/>
            <a:ext cx="46626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ria-art.ru/0/P/Pavel%20I/45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9200" y="0"/>
            <a:ext cx="6858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avatars.mds.yandex.net/get-zen_doc/1595998/pub_5e007b42d4f07a00b030b21d_5e007b541a860800b065643d/scale_1200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2286000" y="0"/>
            <a:ext cx="453771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.mycdn.me/i?r=AzEPZsRbOZEKgBhR0XGMT1Rkhi5hQn1ocBUhzU0dGRvTmqaKTM5SRkZCeTgDn6uOyic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752600" y="381000"/>
            <a:ext cx="6000750" cy="600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lljustracija-puteshestvie-iz-peterburga-v-moskvu-karta.png"/>
          <p:cNvPicPr>
            <a:picLocks noChangeAspect="1"/>
          </p:cNvPicPr>
          <p:nvPr/>
        </p:nvPicPr>
        <p:blipFill>
          <a:blip r:embed="rId2" cstate="print"/>
          <a:srcRect l="6645" t="29143" r="5432" b="2328"/>
          <a:stretch>
            <a:fillRect/>
          </a:stretch>
        </p:blipFill>
        <p:spPr>
          <a:xfrm>
            <a:off x="609600" y="304800"/>
            <a:ext cx="7924800" cy="63969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lljustracija-puteshestvie-iz-peterburga-v-moskvu-karta.png"/>
          <p:cNvPicPr>
            <a:picLocks noChangeAspect="1"/>
          </p:cNvPicPr>
          <p:nvPr/>
        </p:nvPicPr>
        <p:blipFill>
          <a:blip r:embed="rId2" cstate="print"/>
          <a:srcRect l="6645" t="29143" r="5432" b="2328"/>
          <a:stretch>
            <a:fillRect/>
          </a:stretch>
        </p:blipFill>
        <p:spPr>
          <a:xfrm>
            <a:off x="609600" y="304800"/>
            <a:ext cx="7924800" cy="639699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791200" y="44196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24600" y="44196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24600" y="47244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53200" y="48768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781800" y="49530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39000" y="49530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467600" y="51816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20000" y="54102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48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Вадим</cp:lastModifiedBy>
  <cp:revision>13</cp:revision>
  <dcterms:created xsi:type="dcterms:W3CDTF">2021-01-19T16:13:35Z</dcterms:created>
  <dcterms:modified xsi:type="dcterms:W3CDTF">2021-01-19T18:21:47Z</dcterms:modified>
</cp:coreProperties>
</file>