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56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82593869/&#1079;&#1072;&#1082;&#1088;&#1077;&#1087;&#1083;&#1077;&#1085;&#1080;&#1077;-&#1084;&#1072;&#1090;&#1077;&#1088;&#1080;&#1072;&#1083;&#1072;-&#1087;&#1086;-&#1090;&#1077;&#1084;&#1077;-&#1083;&#1080;&#1085;&#1077;&#1081;&#1085;&#1086;&#1077;-&#1091;&#1088;&#1072;&#1074;&#1085;&#1077;&#1085;&#1080;&#1077;-&#1089;-&#1086;&#1076;&#1085;&#1086;&#1081;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3795454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3795428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428868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Линейное уравнение с одной переменной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243498"/>
            <a:ext cx="5200664" cy="161450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Презентацию подготовила:</a:t>
            </a:r>
          </a:p>
          <a:p>
            <a:r>
              <a:rPr lang="ru-RU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математики </a:t>
            </a:r>
          </a:p>
          <a:p>
            <a:r>
              <a:rPr lang="ru-RU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МАОУ «СОШ совхоза им. Ленина»</a:t>
            </a:r>
          </a:p>
          <a:p>
            <a:r>
              <a:rPr lang="ru-RU" b="1" dirty="0" err="1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Химина</a:t>
            </a:r>
            <a:r>
              <a:rPr lang="ru-RU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noFill/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Оксана Александровна</a:t>
            </a:r>
            <a:endParaRPr lang="ru-RU" b="1" dirty="0">
              <a:ln w="19050">
                <a:solidFill>
                  <a:schemeClr val="tx2">
                    <a:satMod val="155000"/>
                  </a:schemeClr>
                </a:solidFill>
                <a:prstDash val="solid"/>
              </a:ln>
              <a:noFill/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12" y="0"/>
            <a:ext cx="5429288" cy="1571612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Алгоритм решения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85926"/>
            <a:ext cx="6500858" cy="4333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Солнце 9">
            <a:hlinkClick r:id="rId4" action="ppaction://hlinksldjump"/>
          </p:cNvPr>
          <p:cNvSpPr/>
          <p:nvPr/>
        </p:nvSpPr>
        <p:spPr>
          <a:xfrm>
            <a:off x="214282" y="5786454"/>
            <a:ext cx="857256" cy="857256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12" y="0"/>
            <a:ext cx="5429288" cy="1571612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Решение уравнения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Солнце 9">
            <a:hlinkClick r:id="rId3" action="ppaction://hlinksldjump"/>
          </p:cNvPr>
          <p:cNvSpPr/>
          <p:nvPr/>
        </p:nvSpPr>
        <p:spPr>
          <a:xfrm>
            <a:off x="214282" y="5786454"/>
            <a:ext cx="857256" cy="857256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857364"/>
            <a:ext cx="8505710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785918" y="5214950"/>
            <a:ext cx="3634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Учебник стр. 35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12" y="0"/>
            <a:ext cx="5429288" cy="1571612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Корни уравнения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Солнце 9">
            <a:hlinkClick r:id="rId3" action="ppaction://hlinksldjump"/>
          </p:cNvPr>
          <p:cNvSpPr/>
          <p:nvPr/>
        </p:nvSpPr>
        <p:spPr>
          <a:xfrm>
            <a:off x="214282" y="5786454"/>
            <a:ext cx="857256" cy="857256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357290" y="1857364"/>
          <a:ext cx="6643734" cy="329851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321867"/>
                <a:gridCol w="3321867"/>
              </a:tblGrid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/>
                        <a:t>Значения  </a:t>
                      </a:r>
                      <a:r>
                        <a:rPr lang="en-GB" sz="2400" kern="1200" dirty="0" smtClean="0"/>
                        <a:t>a </a:t>
                      </a:r>
                      <a:r>
                        <a:rPr lang="ru-RU" sz="2400" kern="1200" dirty="0" smtClean="0"/>
                        <a:t>и </a:t>
                      </a:r>
                      <a:r>
                        <a:rPr lang="en-GB" sz="2400" kern="1200" dirty="0" smtClean="0"/>
                        <a:t>b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/>
                        <a:t>Корни уравнения </a:t>
                      </a:r>
                      <a:r>
                        <a:rPr lang="en-GB" sz="2400" kern="1200" dirty="0" err="1" smtClean="0"/>
                        <a:t>ax</a:t>
                      </a:r>
                      <a:r>
                        <a:rPr lang="en-GB" sz="2400" kern="1200" dirty="0" smtClean="0"/>
                        <a:t>=b</a:t>
                      </a:r>
                      <a:endParaRPr lang="ru-RU" sz="2400" dirty="0"/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 smtClean="0"/>
                        <a:t>a = 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x = b</a:t>
                      </a:r>
                    </a:p>
                    <a:p>
                      <a:pPr algn="ctr"/>
                      <a:r>
                        <a:rPr lang="en-GB" sz="2800" dirty="0" smtClean="0"/>
                        <a:t>      a</a:t>
                      </a:r>
                      <a:endParaRPr lang="ru-RU" sz="2800" dirty="0"/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а</a:t>
                      </a:r>
                      <a:r>
                        <a:rPr lang="en-GB" sz="3200" dirty="0" smtClean="0"/>
                        <a:t> = 0 </a:t>
                      </a:r>
                      <a:r>
                        <a:rPr lang="ru-RU" sz="3200" dirty="0" smtClean="0"/>
                        <a:t>и</a:t>
                      </a:r>
                      <a:r>
                        <a:rPr lang="en-GB" sz="3200" dirty="0" smtClean="0"/>
                        <a:t> b = 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/>
                        <a:t>х</a:t>
                      </a:r>
                      <a:r>
                        <a:rPr lang="en-GB" sz="2800" dirty="0" smtClean="0"/>
                        <a:t>-</a:t>
                      </a:r>
                      <a:r>
                        <a:rPr lang="ru-RU" sz="2800" dirty="0" smtClean="0"/>
                        <a:t>любое число</a:t>
                      </a:r>
                      <a:endParaRPr lang="ru-RU" sz="2800" dirty="0"/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а</a:t>
                      </a:r>
                      <a:r>
                        <a:rPr lang="en-GB" sz="3200" dirty="0" smtClean="0"/>
                        <a:t> = 0 </a:t>
                      </a:r>
                      <a:r>
                        <a:rPr lang="ru-RU" sz="3200" dirty="0" smtClean="0"/>
                        <a:t>и</a:t>
                      </a:r>
                      <a:r>
                        <a:rPr lang="en-GB" sz="3200" dirty="0" smtClean="0"/>
                        <a:t> b = 0</a:t>
                      </a:r>
                      <a:endParaRPr lang="ru-RU" sz="32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корней нет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Прямая соединительная линия 11"/>
          <p:cNvCxnSpPr/>
          <p:nvPr/>
        </p:nvCxnSpPr>
        <p:spPr>
          <a:xfrm rot="5400000">
            <a:off x="2786050" y="2857496"/>
            <a:ext cx="428628" cy="1428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428992" y="4500570"/>
            <a:ext cx="428628" cy="1428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429388" y="3071810"/>
            <a:ext cx="357190" cy="1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12" y="0"/>
            <a:ext cx="5429288" cy="1571612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закрепление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786050" y="1428736"/>
            <a:ext cx="62151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u="sng" dirty="0" smtClean="0">
                <a:hlinkClick r:id="rId3"/>
              </a:rPr>
              <a:t>https://wordwall.net/resource/82593869/</a:t>
            </a:r>
            <a:r>
              <a:rPr lang="en-GB" sz="2400" u="sng" dirty="0" err="1" smtClean="0">
                <a:hlinkClick r:id="rId3"/>
              </a:rPr>
              <a:t>закрепление</a:t>
            </a:r>
            <a:r>
              <a:rPr lang="en-GB" sz="2400" u="sng" dirty="0" smtClean="0">
                <a:hlinkClick r:id="rId3"/>
              </a:rPr>
              <a:t>-</a:t>
            </a:r>
            <a:r>
              <a:rPr lang="en-GB" sz="2400" u="sng" dirty="0" err="1" smtClean="0">
                <a:hlinkClick r:id="rId3"/>
              </a:rPr>
              <a:t>материала</a:t>
            </a:r>
            <a:r>
              <a:rPr lang="en-GB" sz="2400" u="sng" dirty="0" smtClean="0">
                <a:hlinkClick r:id="rId3"/>
              </a:rPr>
              <a:t>-</a:t>
            </a:r>
            <a:r>
              <a:rPr lang="en-GB" sz="2400" u="sng" dirty="0" err="1" smtClean="0">
                <a:hlinkClick r:id="rId3"/>
              </a:rPr>
              <a:t>по</a:t>
            </a:r>
            <a:r>
              <a:rPr lang="en-GB" sz="2400" u="sng" dirty="0" smtClean="0">
                <a:hlinkClick r:id="rId3"/>
              </a:rPr>
              <a:t>-</a:t>
            </a:r>
            <a:r>
              <a:rPr lang="en-GB" sz="2400" u="sng" dirty="0" err="1" smtClean="0">
                <a:hlinkClick r:id="rId3"/>
              </a:rPr>
              <a:t>теме</a:t>
            </a:r>
            <a:r>
              <a:rPr lang="en-GB" sz="2400" u="sng" dirty="0" smtClean="0">
                <a:hlinkClick r:id="rId3"/>
              </a:rPr>
              <a:t>-</a:t>
            </a:r>
            <a:r>
              <a:rPr lang="en-GB" sz="2400" u="sng" dirty="0" err="1" smtClean="0">
                <a:hlinkClick r:id="rId3"/>
              </a:rPr>
              <a:t>линейное</a:t>
            </a:r>
            <a:r>
              <a:rPr lang="en-GB" sz="2400" u="sng" dirty="0" smtClean="0">
                <a:hlinkClick r:id="rId3"/>
              </a:rPr>
              <a:t>-</a:t>
            </a:r>
            <a:r>
              <a:rPr lang="en-GB" sz="2400" u="sng" dirty="0" err="1" smtClean="0">
                <a:hlinkClick r:id="rId3"/>
              </a:rPr>
              <a:t>уравнение</a:t>
            </a:r>
            <a:r>
              <a:rPr lang="en-GB" sz="2400" u="sng" dirty="0" smtClean="0">
                <a:hlinkClick r:id="rId3"/>
              </a:rPr>
              <a:t>-с-</a:t>
            </a:r>
            <a:r>
              <a:rPr lang="en-GB" sz="2400" u="sng" dirty="0" err="1" smtClean="0">
                <a:hlinkClick r:id="rId3"/>
              </a:rPr>
              <a:t>одной</a:t>
            </a:r>
            <a:r>
              <a:rPr lang="en-GB" sz="2400" dirty="0" smtClean="0"/>
              <a:t> </a:t>
            </a:r>
            <a:endParaRPr lang="ru-RU" sz="2400" dirty="0" smtClean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714620"/>
            <a:ext cx="6957774" cy="3667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12" y="0"/>
            <a:ext cx="5429288" cy="1571612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закрепление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000496" y="1214422"/>
            <a:ext cx="47863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2060"/>
                </a:solidFill>
              </a:rPr>
              <a:t>Упражнения в учебнике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2060"/>
                </a:solidFill>
              </a:rPr>
              <a:t>№145 (</a:t>
            </a:r>
            <a:r>
              <a:rPr lang="ru-RU" sz="3200" dirty="0" err="1" smtClean="0">
                <a:solidFill>
                  <a:srgbClr val="002060"/>
                </a:solidFill>
              </a:rPr>
              <a:t>а,б</a:t>
            </a:r>
            <a:r>
              <a:rPr lang="ru-RU" sz="3200" dirty="0" smtClean="0">
                <a:solidFill>
                  <a:srgbClr val="002060"/>
                </a:solidFill>
              </a:rPr>
              <a:t>) №146 (</a:t>
            </a:r>
            <a:r>
              <a:rPr lang="ru-RU" sz="3200" dirty="0" err="1" smtClean="0">
                <a:solidFill>
                  <a:srgbClr val="002060"/>
                </a:solidFill>
              </a:rPr>
              <a:t>а,б</a:t>
            </a:r>
            <a:r>
              <a:rPr lang="ru-RU" sz="3200" dirty="0" smtClean="0">
                <a:solidFill>
                  <a:srgbClr val="002060"/>
                </a:solidFill>
              </a:rPr>
              <a:t>) №147 (</a:t>
            </a:r>
            <a:r>
              <a:rPr lang="ru-RU" sz="3200" dirty="0" err="1" smtClean="0">
                <a:solidFill>
                  <a:srgbClr val="002060"/>
                </a:solidFill>
              </a:rPr>
              <a:t>а,б</a:t>
            </a:r>
            <a:r>
              <a:rPr lang="ru-RU" sz="3200" dirty="0" smtClean="0">
                <a:solidFill>
                  <a:srgbClr val="002060"/>
                </a:solidFill>
              </a:rPr>
              <a:t>) №148а</a:t>
            </a:r>
            <a:endParaRPr lang="ru-RU" sz="3200" dirty="0" smtClean="0">
              <a:solidFill>
                <a:srgbClr val="00206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714620"/>
            <a:ext cx="2936253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715008" cy="1571612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Самостоятельная работа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1714488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Вариант 1 </a:t>
            </a:r>
          </a:p>
          <a:p>
            <a:r>
              <a:rPr lang="ru-RU" sz="3600" dirty="0" smtClean="0"/>
              <a:t>12х-1=35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72132" y="1714488"/>
            <a:ext cx="22765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Вариант 2 </a:t>
            </a:r>
          </a:p>
          <a:p>
            <a:r>
              <a:rPr lang="ru-RU" sz="3600" dirty="0" smtClean="0"/>
              <a:t>10х-3=47</a:t>
            </a:r>
          </a:p>
          <a:p>
            <a:endParaRPr lang="ru-RU" dirty="0"/>
          </a:p>
        </p:txBody>
      </p:sp>
      <p:pic>
        <p:nvPicPr>
          <p:cNvPr id="26628" name="Picture 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500438"/>
            <a:ext cx="2922878" cy="2861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715008" cy="1571612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Самостоятельная работа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1714488"/>
            <a:ext cx="22860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Вариант 1 </a:t>
            </a:r>
          </a:p>
          <a:p>
            <a:r>
              <a:rPr lang="ru-RU" sz="3200" dirty="0" smtClean="0"/>
              <a:t>12х-1=35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12х=35+1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12х=36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Х=36 : 12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Х= 3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Ответ:3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72132" y="1714488"/>
            <a:ext cx="2047355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Вариант 2 </a:t>
            </a:r>
          </a:p>
          <a:p>
            <a:r>
              <a:rPr lang="ru-RU" sz="3200" dirty="0" smtClean="0"/>
              <a:t>10х-3=47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10х=47+3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10х=50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х=50 : 10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Х=5</a:t>
            </a:r>
          </a:p>
          <a:p>
            <a:r>
              <a:rPr lang="ru-RU" sz="3200" dirty="0" smtClean="0">
                <a:solidFill>
                  <a:srgbClr val="00B050"/>
                </a:solidFill>
              </a:rPr>
              <a:t>Ответ: 5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715008" cy="1571612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Подведение итогов урока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1643050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600" u="sng" dirty="0" smtClean="0">
                <a:hlinkClick r:id="rId3"/>
              </a:rPr>
              <a:t>https://learningapps.org/view37954542</a:t>
            </a:r>
            <a:r>
              <a:rPr lang="en-GB" sz="3600" dirty="0" smtClean="0"/>
              <a:t> </a:t>
            </a:r>
            <a:endParaRPr lang="ru-RU" sz="3600" dirty="0" smtClean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071810"/>
            <a:ext cx="7435850" cy="322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0"/>
            <a:ext cx="5715008" cy="1571612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Продолжи фразу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1571612"/>
            <a:ext cx="6500858" cy="3559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алгебры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научился…</a:t>
            </a:r>
            <a:endParaRPr lang="ru-RU" sz="28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алгебры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узнал…</a:t>
            </a:r>
            <a:endParaRPr lang="ru-RU" sz="28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алгебры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меня получилось…</a:t>
            </a:r>
            <a:endParaRPr lang="ru-RU" sz="28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алгебры у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меня не получилось…</a:t>
            </a:r>
            <a:endParaRPr lang="ru-RU" sz="28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 уроке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алгебры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мне больше всего понравилось…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A62DA6B9-DDFC-4240-815F-B266E1789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0312" y="138223"/>
            <a:ext cx="66484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EFC3C9-8A52-4B03-BE5A-1305B6350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2237" y="1566604"/>
            <a:ext cx="4719527" cy="3356270"/>
          </a:xfrm>
        </p:spPr>
        <p:txBody>
          <a:bodyPr/>
          <a:lstStyle/>
          <a:p>
            <a:pPr algn="ctr"/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Хорошего настроения и интересных уроков!</a:t>
            </a:r>
          </a:p>
        </p:txBody>
      </p:sp>
    </p:spTree>
    <p:extLst>
      <p:ext uri="{BB962C8B-B14F-4D97-AF65-F5344CB8AC3E}">
        <p14:creationId xmlns:p14="http://schemas.microsoft.com/office/powerpoint/2010/main" xmlns="" val="146080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74638"/>
            <a:ext cx="4757742" cy="1143000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Устный счёт 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857364"/>
            <a:ext cx="7043758" cy="121444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GB" sz="4000" u="sng" dirty="0" smtClean="0">
                <a:latin typeface="+mj-lt"/>
                <a:hlinkClick r:id="rId3"/>
              </a:rPr>
              <a:t>https://learningapps.org/view37954281</a:t>
            </a:r>
            <a:endParaRPr lang="ru-RU" sz="4000" dirty="0">
              <a:latin typeface="+mj-lt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071810"/>
            <a:ext cx="5357850" cy="2900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428868"/>
            <a:ext cx="5617260" cy="3388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214974" cy="1511288"/>
          </a:xfrm>
        </p:spPr>
        <p:txBody>
          <a:bodyPr>
            <a:normAutofit fontScale="90000"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Повторение темы 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Карточка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214974" cy="1511288"/>
          </a:xfrm>
        </p:spPr>
        <p:txBody>
          <a:bodyPr>
            <a:normAutofit fontScale="90000"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Повторение темы 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Карточка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285992"/>
            <a:ext cx="5643602" cy="3437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214974" cy="1511288"/>
          </a:xfrm>
        </p:spPr>
        <p:txBody>
          <a:bodyPr>
            <a:normAutofit fontScale="90000"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Новая тема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разгадай ребус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0" name="Picture 2" descr="C:\Users\Polin\Downloads\линейное уравнение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000240"/>
            <a:ext cx="5581650" cy="37147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2844" y="5572140"/>
            <a:ext cx="5391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ЛИНЕЙНОЕ УРАВНЕНИЕ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214974" cy="1511288"/>
          </a:xfrm>
        </p:spPr>
        <p:txBody>
          <a:bodyPr>
            <a:normAutofit fontScale="90000"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Новая тема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урока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2500306"/>
            <a:ext cx="70009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>
                <a:solidFill>
                  <a:srgbClr val="002060"/>
                </a:solidFill>
              </a:rPr>
              <a:t>Узнать, что такое линейное уравнение с одной переменной и научиться их решать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214974" cy="1511288"/>
          </a:xfrm>
        </p:spPr>
        <p:txBody>
          <a:bodyPr>
            <a:normAutofit fontScale="90000"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Новая тема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задачи урока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2143116"/>
            <a:ext cx="72152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Разобрать теоретический материал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Узнать алгоритм решения линейных уравнений с одной переменной 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ru-RU" sz="3200" dirty="0" smtClean="0">
                <a:solidFill>
                  <a:srgbClr val="002060"/>
                </a:solidFill>
              </a:rPr>
              <a:t>Решить уравнение самостоятельно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214974" cy="1511288"/>
          </a:xfrm>
        </p:spPr>
        <p:txBody>
          <a:bodyPr>
            <a:normAutofit fontScale="90000"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Новая тема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урока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928670"/>
            <a:ext cx="4429156" cy="92869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hlinkClick r:id="rId3" action="ppaction://hlinksldjump"/>
              </a:rPr>
              <a:t>Узнать, что такое линейное уравнение с одной переменной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5715016"/>
            <a:ext cx="4500594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hlinkClick r:id="rId4" action="ppaction://hlinksldjump"/>
              </a:rPr>
              <a:t>Разобрать алгоритм решения линейных уравнений с одной переменной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72132" y="1714488"/>
            <a:ext cx="3143272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hlinkClick r:id="rId5" action="ppaction://hlinksldjump"/>
              </a:rPr>
              <a:t>Решить уравнение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44" y="4572008"/>
            <a:ext cx="4500594" cy="10001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hlinkClick r:id="rId6" action="ppaction://hlinksldjump"/>
              </a:rPr>
              <a:t>Выяснить, сколько корней может иметь линейное уравнение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2" name="Стрелка вправо 11">
            <a:hlinkClick r:id="rId7" action="ppaction://hlinksldjump"/>
          </p:cNvPr>
          <p:cNvSpPr/>
          <p:nvPr/>
        </p:nvSpPr>
        <p:spPr>
          <a:xfrm>
            <a:off x="7858148" y="5929330"/>
            <a:ext cx="1000132" cy="71438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0.25781 0.2025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 L 0.23837 -0.34329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27344 0.4131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23056 0.1173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4480" y="2071678"/>
            <a:ext cx="5572164" cy="3143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4638"/>
            <a:ext cx="5286412" cy="1868478"/>
          </a:xfrm>
        </p:spPr>
        <p:txBody>
          <a:bodyPr>
            <a:normAutofit fontScale="90000"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такое линейное уравнение?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071678"/>
            <a:ext cx="3364011" cy="4419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786314" y="3357562"/>
            <a:ext cx="31325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Стр. 34-35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9" name="Солнце 8">
            <a:hlinkClick r:id="rId4" action="ppaction://hlinksldjump"/>
          </p:cNvPr>
          <p:cNvSpPr/>
          <p:nvPr/>
        </p:nvSpPr>
        <p:spPr>
          <a:xfrm>
            <a:off x="214282" y="5786454"/>
            <a:ext cx="857256" cy="857256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251</Words>
  <PresentationFormat>Экран (4:3)</PresentationFormat>
  <Paragraphs>71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Линейное уравнение с одной переменной</vt:lpstr>
      <vt:lpstr>Устный счёт </vt:lpstr>
      <vt:lpstr>Повторение темы  Карточка</vt:lpstr>
      <vt:lpstr>Повторение темы  Карточка</vt:lpstr>
      <vt:lpstr>Новая тема разгадай ребус</vt:lpstr>
      <vt:lpstr>Новая тема Цель урока</vt:lpstr>
      <vt:lpstr>Новая тема задачи урока</vt:lpstr>
      <vt:lpstr>Новая тема план урока</vt:lpstr>
      <vt:lpstr>Что такое линейное уравнение?</vt:lpstr>
      <vt:lpstr>Алгоритм решения</vt:lpstr>
      <vt:lpstr>Решение уравнения</vt:lpstr>
      <vt:lpstr>Корни уравнения</vt:lpstr>
      <vt:lpstr>закрепление</vt:lpstr>
      <vt:lpstr>закрепление</vt:lpstr>
      <vt:lpstr>Самостоятельная работа</vt:lpstr>
      <vt:lpstr>Самостоятельная работа</vt:lpstr>
      <vt:lpstr>Подведение итогов урока</vt:lpstr>
      <vt:lpstr>Продолжи фразу</vt:lpstr>
      <vt:lpstr>Хорошего настроения и интересных уроков!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Линейное уравнение с одной переменной</dc:title>
  <dc:creator>Polina</dc:creator>
  <cp:lastModifiedBy>Polina</cp:lastModifiedBy>
  <cp:revision>9</cp:revision>
  <dcterms:created xsi:type="dcterms:W3CDTF">2024-11-27T19:59:50Z</dcterms:created>
  <dcterms:modified xsi:type="dcterms:W3CDTF">2024-11-27T21:26:39Z</dcterms:modified>
</cp:coreProperties>
</file>