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61" r:id="rId7"/>
    <p:sldId id="262" r:id="rId8"/>
    <p:sldId id="267" r:id="rId9"/>
    <p:sldId id="284" r:id="rId10"/>
    <p:sldId id="264" r:id="rId11"/>
    <p:sldId id="268" r:id="rId12"/>
    <p:sldId id="269" r:id="rId13"/>
    <p:sldId id="286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265" r:id="rId32"/>
    <p:sldId id="308" r:id="rId33"/>
    <p:sldId id="307" r:id="rId34"/>
    <p:sldId id="285" r:id="rId35"/>
    <p:sldId id="287" r:id="rId36"/>
    <p:sldId id="292" r:id="rId37"/>
    <p:sldId id="291" r:id="rId38"/>
    <p:sldId id="302" r:id="rId39"/>
    <p:sldId id="304" r:id="rId40"/>
    <p:sldId id="306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77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8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63039-C8D2-4F35-88CC-5D6310142C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64B0DD6-D78D-4D6C-8871-50AB1BF156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32BE5B-9867-4BA0-ADA6-BF65FAE0A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9763BD-DCF4-4293-8FBE-BAB7CEE02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2A91CEB-19E3-47FF-B25E-1D496F92F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409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3D046-790D-439D-908E-050B8640F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F0E8B30-26C7-4A91-804D-2D52D34012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9F3467-3BC0-43AD-812D-C4E49A527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568724-6BAB-4191-9CFC-CECB18CD5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8BD759-67DE-474D-B863-4E097762E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17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65F6B93-E675-4CBF-857B-AE03D8D5F8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0BC7D38-CF55-4255-AE48-0E0C3EC877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6F5663-804A-47E7-A5F7-BE1784FC1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AAAA60-28F1-4D22-97AF-1509F10D3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9C29EF4-D012-4F37-9DA1-DF7D7AD7C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36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8DB304-047A-45A0-B8AA-C92787E29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079E35-5D7E-4109-A945-0CCE6874A3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196966-3AC8-487E-BFBD-3D99B37A0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890459-A5EA-423B-9F14-7FC0F9E76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E195F2-081F-43C5-ACB1-87F14A351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663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0F4C3C-2FE1-42EE-B18D-1CFFBD284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DC021A-4C5A-4819-83EC-95C338830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188C6E9-4373-4C2E-B975-D3BB743B9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7C1AF5-1686-4E6B-ACDA-21B5662CE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782521-BB71-45D8-A920-6416F78EF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677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0B3E2C-FB7E-4BD8-B425-EF77E41DA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C28262-ED85-470D-B56A-87A06FFCE4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86DCEE6-F5A4-4AD5-8F3E-49DAE165E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E676C09-EAC7-4110-A968-8CE598207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B22E19-AECD-472F-B1C6-9563B99A4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79D39A-CDE8-4DE9-BDDE-49B77CED4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580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D06D63-C680-4F01-8F04-7094A9BD7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B7F368-49AB-4783-89C6-C77B586B3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6CC900-BA58-4A90-AD49-FDA1AEBB09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D415F57-B4ED-4888-A532-B3D11C5381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7ACB812-70B7-4FFA-BB52-184A1C3FC7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C5DE535-B94B-40A1-A002-7837A73CC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48318F5-7550-451E-A3E1-E411EB4FC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1F6837F-1232-42C6-8C53-B6A595C68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333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879341-765F-462B-82D7-12DC28B9A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878983-8FA0-4D78-84DD-C0B0CB46A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D27C8A-F454-40AE-AE1A-3A750F342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E5364F9-8BB6-419C-A1F3-14A7434FE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188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282F085-CC58-44A2-8F16-098B40E96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9285A7B-63B9-419B-8391-4DABDC407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39E18B5-071C-4534-8B96-96BD5676E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4775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7B1092-EAE8-4DBE-A475-DCD056D78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71AEF2-03EF-4C7E-AE9A-EF996D55A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167354-6710-4006-AC6F-A153902673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1115CC-3758-4AB3-8419-C62E88E7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8701F8F-B87A-4155-846C-697A036F5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314645-085D-45ED-AEB6-0AF240404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18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05B7CC-3702-48E2-9ADC-4D76E2CB7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A15A50D-A8F2-4E94-BEBE-53A307B632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C8B934-2727-4F85-A9E2-EF8070D153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7FCD5E-0E26-4E8E-98CE-52A66A32D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6C3E58-4465-4BA8-89CF-210F1E0D5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476D3A1-5008-4409-87FB-17212D02E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427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00180C-6D89-4894-8B80-8758C491A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8ADEA49-7CD8-4B34-B62C-33D2DD293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C42A8A-E71B-4810-B764-4BF473BE01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53D07-A371-4AB3-8273-9EB72FAFE2AB}" type="datetimeFigureOut">
              <a:rPr lang="ru-RU" smtClean="0"/>
              <a:t>27.12.2024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3063833-2263-491C-A7F4-3B23962072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342907-5592-40DB-9B7F-605A26931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E4075-EF84-4FDD-85BB-E432932FCB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24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649573-A3C6-49DA-B74E-C6A8FACF8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A6481-108F-4AED-9D87-E67C3E8CB1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1009820"/>
            <a:ext cx="11053102" cy="3398893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err="1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-игра»</a:t>
            </a:r>
            <a:br>
              <a:rPr lang="ru-RU" sz="54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по профилактике употребления наркотических и психотропных веществ 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на тему:</a:t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>
                <a:latin typeface="Times New Roman" pitchFamily="18" charset="0"/>
                <a:cs typeface="Times New Roman" pitchFamily="18" charset="0"/>
              </a:rPr>
              <a:t>НезависиМЫ</a:t>
            </a:r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B1A104-F325-4681-B8C5-31AF9155AB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22363" y="4751614"/>
            <a:ext cx="10100603" cy="1208315"/>
          </a:xfrm>
        </p:spPr>
        <p:txBody>
          <a:bodyPr>
            <a:noAutofit/>
          </a:bodyPr>
          <a:lstStyle/>
          <a:p>
            <a:r>
              <a:rPr lang="ru-RU" sz="2000" b="1" dirty="0"/>
              <a:t>Авторы: Круглова О.В., </a:t>
            </a:r>
            <a:r>
              <a:rPr lang="ru-RU" sz="2000" b="1" dirty="0" err="1"/>
              <a:t>Сердюкова</a:t>
            </a:r>
            <a:r>
              <a:rPr lang="ru-RU" sz="2000" b="1" dirty="0"/>
              <a:t> О.М.</a:t>
            </a:r>
          </a:p>
          <a:p>
            <a:r>
              <a:rPr lang="ru-RU" sz="1800" b="1" dirty="0"/>
              <a:t>социальный педагог, педагог-психолог</a:t>
            </a:r>
          </a:p>
          <a:p>
            <a:r>
              <a:rPr lang="ru-RU" sz="1400" b="1" dirty="0"/>
              <a:t>МБОУ «Школа № 22», Г. о. Балашиха, декабрь, 2024 г.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686917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608475"/>
              </p:ext>
            </p:extLst>
          </p:nvPr>
        </p:nvGraphicFramePr>
        <p:xfrm>
          <a:off x="0" y="0"/>
          <a:ext cx="12192000" cy="6903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858000">
                <a:tc>
                  <a:txBody>
                    <a:bodyPr/>
                    <a:lstStyle/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Спасибо, я больше в этом не нуждаюсь.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Спасибо, мне этого не нужно.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Не курю.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Нет, мне не нужны неприятности.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Я таких вещей боюсь.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Эта дрянь не для меня.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Я за витамины!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Я и без этого превосходно себя чувствую.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Нет, спасибо, это опасно для жизни.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Мне не хочется умереть молодым.</a:t>
                      </a:r>
                    </a:p>
                    <a:p>
                      <a:pPr algn="just"/>
                      <a:r>
                        <a:rPr lang="ru-RU" sz="3900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* Спасибо, мне здоровье дороже!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3361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Главное, отвечать быстро, решительно и громко, чтобы показать, что вы человек уверенный в себе, который не нуждается ни в каких стимуляторах.</a:t>
            </a: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**********************</a:t>
            </a:r>
          </a:p>
          <a:p>
            <a:pPr algn="ctr"/>
            <a:r>
              <a:rPr lang="ru-RU" sz="5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Надеюсь, эти фразы помогут вам спастись от тех, кто хотел бы сделать вас своим постоянным клиентом, заработать на вас много, быстро и любой ценой.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**********************</a:t>
            </a:r>
          </a:p>
          <a:p>
            <a:pPr algn="ctr"/>
            <a:r>
              <a:rPr lang="ru-RU" sz="5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4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Запомните: фраза </a:t>
            </a:r>
            <a:r>
              <a:rPr lang="ru-RU" sz="4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"Все это делают!" является прямым давлением на вас.</a:t>
            </a:r>
          </a:p>
        </p:txBody>
      </p:sp>
    </p:spTree>
    <p:extLst>
      <p:ext uri="{BB962C8B-B14F-4D97-AF65-F5344CB8AC3E}">
        <p14:creationId xmlns:p14="http://schemas.microsoft.com/office/powerpoint/2010/main" val="494785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2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431" y="0"/>
            <a:ext cx="79124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7174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Предмет, в котором в старину хранили табак?</a:t>
            </a:r>
          </a:p>
        </p:txBody>
      </p:sp>
    </p:spTree>
    <p:extLst>
      <p:ext uri="{BB962C8B-B14F-4D97-AF65-F5344CB8AC3E}">
        <p14:creationId xmlns:p14="http://schemas.microsoft.com/office/powerpoint/2010/main" val="26061967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Предмет, в котором в старину хранили табак?</a:t>
            </a: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(Табакерка)</a:t>
            </a:r>
          </a:p>
        </p:txBody>
      </p:sp>
    </p:spTree>
    <p:extLst>
      <p:ext uri="{BB962C8B-B14F-4D97-AF65-F5344CB8AC3E}">
        <p14:creationId xmlns:p14="http://schemas.microsoft.com/office/powerpoint/2010/main" val="5667387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Яд, убивающий лошадь? </a:t>
            </a:r>
          </a:p>
          <a:p>
            <a:pPr algn="ctr"/>
            <a:endParaRPr lang="ru-RU" sz="6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268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Яд, убивающий лошадь? </a:t>
            </a:r>
          </a:p>
          <a:p>
            <a:pPr algn="ctr"/>
            <a:endParaRPr lang="ru-RU" sz="6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(Никотин) </a:t>
            </a:r>
          </a:p>
        </p:txBody>
      </p:sp>
    </p:spTree>
    <p:extLst>
      <p:ext uri="{BB962C8B-B14F-4D97-AF65-F5344CB8AC3E}">
        <p14:creationId xmlns:p14="http://schemas.microsoft.com/office/powerpoint/2010/main" val="3904349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Опасное заболевание, развивающееся от курения? </a:t>
            </a: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3318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Опасное заболевание, развивающееся от курения? </a:t>
            </a: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(Рак) </a:t>
            </a:r>
          </a:p>
        </p:txBody>
      </p:sp>
    </p:spTree>
    <p:extLst>
      <p:ext uri="{BB962C8B-B14F-4D97-AF65-F5344CB8AC3E}">
        <p14:creationId xmlns:p14="http://schemas.microsoft.com/office/powerpoint/2010/main" val="30780761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 к слову “Жизнь”? </a:t>
            </a: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1951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649573-A3C6-49DA-B74E-C6A8FACF8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AA6481-108F-4AED-9D87-E67C3E8CB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425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Актуальность разработки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B1A104-F325-4681-B8C5-31AF9155A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5187" y="2391508"/>
            <a:ext cx="9481626" cy="284167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/>
              <a:t>	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мероприятие  затрагивает актуальную тему краеведения по изучению историко-культурного наследия, дошедшего до нас, жителей Балашихи, благодаря сохранившимся старинным памятникам архитектуры и зодчества.</a:t>
            </a:r>
          </a:p>
          <a:p>
            <a:pPr marL="0" indent="0" algn="just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Эта тема очень важна, ведь краеведение воспитывает любовь к своему родному краю, к Отчизне, воспитывает чувство гордости и патриотизма, развивает кругозор и вызывает интерес к продолжению самостоятельного изучения истории своего города, страны.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608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Антоним к слову “Жизнь”? </a:t>
            </a: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(Смерть) </a:t>
            </a:r>
          </a:p>
        </p:txBody>
      </p:sp>
    </p:spTree>
    <p:extLst>
      <p:ext uri="{BB962C8B-B14F-4D97-AF65-F5344CB8AC3E}">
        <p14:creationId xmlns:p14="http://schemas.microsoft.com/office/powerpoint/2010/main" val="32707598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C0BF40-0097-4A37-9B6B-6E21767B5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6814" y="3158999"/>
            <a:ext cx="6878369" cy="324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7512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5: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(Спорт)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EC0BF40-0097-4A37-9B6B-6E21767B5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839" y="3158999"/>
            <a:ext cx="6878369" cy="3241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77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D7C73E-5E1E-4FC3-AEF0-6F2AEC2F9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204" y="3702641"/>
            <a:ext cx="10537535" cy="226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4365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6: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(Здоровье)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DD7C73E-5E1E-4FC3-AEF0-6F2AEC2F9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001" y="3280610"/>
            <a:ext cx="10537535" cy="226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110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7: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9D31C5-044A-42AF-8C3E-76577CA27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1504" y="3429000"/>
            <a:ext cx="8668280" cy="233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3365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7: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(Наркоман)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F9D31C5-044A-42AF-8C3E-76577CA27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571" y="3207812"/>
            <a:ext cx="8668280" cy="233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468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DD8F66-7650-44FD-9809-BABDBB1F6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466" y="3230946"/>
            <a:ext cx="4581210" cy="346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384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8: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(Закон)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6DD8F66-7650-44FD-9809-BABDBB1F61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044" y="3090269"/>
            <a:ext cx="4581210" cy="346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577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9: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1352DD-1A86-45EC-98D0-4D1D31799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6856" y="3303744"/>
            <a:ext cx="6278285" cy="312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65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1649573-A3C6-49DA-B74E-C6A8FACF8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DC3FCD8-9AB7-4E1B-A36A-4533D401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502855" y="1186791"/>
            <a:ext cx="7774745" cy="42855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/>
              <a:t>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311743" cy="6988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345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612FE5-DEC5-46FB-8F9C-A1C638BCBF6E}"/>
              </a:ext>
            </a:extLst>
          </p:cNvPr>
          <p:cNvSpPr txBox="1"/>
          <p:nvPr/>
        </p:nvSpPr>
        <p:spPr>
          <a:xfrm>
            <a:off x="173501" y="305068"/>
            <a:ext cx="11844997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 9, тур </a:t>
            </a:r>
            <a:r>
              <a:rPr lang="en-US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0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9: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6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(Зелье)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E1352DD-1A86-45EC-98D0-4D1D31799C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436" y="3317812"/>
            <a:ext cx="6278285" cy="312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8748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93383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6341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0E6539-83E4-4D32-965A-69744A174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14CE37-C471-4615-A504-E1CDA24D3C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12183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D346327-CF47-4EB6-8129-0A99824B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50CF3E1-B979-426E-9C10-18804CA4DD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73272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E6ED9A-DBDE-498E-AA1F-678C32F43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ED52E2-B161-4102-AC5E-59905A293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54396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BF3B440-3204-428E-B8B5-72B1F7761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8F0515A-0607-44AB-A6BF-F425F1DE40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73397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FE613F6-9A4B-42E6-904F-C914FD74A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45EE3B-C70F-4520-9720-E86F7A78C6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4628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2F3DBB-4C82-46BE-9EB6-6F82BD238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2C9BBA6-45B9-44F8-B35E-634CFF719A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51481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BAA6B4-2C6F-4019-8358-6807008030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BAFED63-67C2-439D-BC8D-F643235A1F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1530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285" y="-27810"/>
            <a:ext cx="9530443" cy="6885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36145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F26CEA8-1D2C-49A1-9C79-E29135DE0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04EDB5F-785B-404E-99B4-B543ECFDA87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3501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70" y="1"/>
            <a:ext cx="119395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466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751"/>
            <a:ext cx="12192000" cy="702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4613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57" y="0"/>
            <a:ext cx="11005457" cy="6971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7797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20527" cy="684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2907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E6ED9A-DBDE-498E-AA1F-678C32F43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ED52E2-B161-4102-AC5E-59905A2935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104C4A-4032-4F2A-AF8D-751602DA594B}"/>
              </a:ext>
            </a:extLst>
          </p:cNvPr>
          <p:cNvSpPr txBox="1"/>
          <p:nvPr/>
        </p:nvSpPr>
        <p:spPr>
          <a:xfrm>
            <a:off x="689317" y="0"/>
            <a:ext cx="11502683" cy="6752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8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Алгоритм двух «О»</a:t>
            </a:r>
          </a:p>
          <a:p>
            <a:pPr lvl="0" algn="ctr"/>
            <a:r>
              <a:rPr lang="ru-RU" sz="48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(алгоритм оптимального отказа):</a:t>
            </a:r>
            <a:r>
              <a:rPr lang="ru-RU" sz="40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400" b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Я- сообщение + отказ + аргумент</a:t>
            </a:r>
          </a:p>
          <a:p>
            <a:pPr lvl="0" algn="ctr"/>
            <a:r>
              <a:rPr lang="ru-RU" sz="48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 встречное предложение</a:t>
            </a:r>
          </a:p>
          <a:p>
            <a:pPr lvl="0" algn="ctr"/>
            <a:endParaRPr lang="ru-RU" sz="1400" b="1" i="1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4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(Мне приятно, что ты меня пригласил,</a:t>
            </a:r>
          </a:p>
          <a:p>
            <a:pPr lvl="0" algn="ctr"/>
            <a:r>
              <a:rPr lang="ru-RU" sz="4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 но я не могу пойти,</a:t>
            </a:r>
          </a:p>
          <a:p>
            <a:pPr lvl="0" algn="ctr"/>
            <a:r>
              <a:rPr lang="ru-RU" sz="4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 так как у меня важная встреча,</a:t>
            </a:r>
          </a:p>
          <a:p>
            <a:pPr lvl="0" algn="ctr"/>
            <a:r>
              <a:rPr lang="ru-RU" sz="4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+ пойдем лучше завтра в кино)</a:t>
            </a:r>
            <a:r>
              <a:rPr lang="ru-RU" sz="48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4946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3362</TotalTime>
  <Words>483</Words>
  <Application>Microsoft Office PowerPoint</Application>
  <PresentationFormat>Широкоэкранный</PresentationFormat>
  <Paragraphs>140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Times New Roman</vt:lpstr>
      <vt:lpstr>Тема Office</vt:lpstr>
      <vt:lpstr>«Квест-игра» по профилактике употребления наркотических и психотропных веществ  на тему: «НезависиМЫ»</vt:lpstr>
      <vt:lpstr>Актуальность разработки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Ученик-3</dc:creator>
  <cp:lastModifiedBy>ADMIN</cp:lastModifiedBy>
  <cp:revision>47</cp:revision>
  <dcterms:created xsi:type="dcterms:W3CDTF">2022-03-16T11:15:54Z</dcterms:created>
  <dcterms:modified xsi:type="dcterms:W3CDTF">2024-12-27T11:42:19Z</dcterms:modified>
</cp:coreProperties>
</file>