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D42D5B-BDFF-44E5-8218-F51131E74B24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F07F44-4789-444B-B249-4D45B51B4C9A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фактом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909FE80-B6CD-4C5D-AA73-DF65BA3A4ADE}" type="parTrans" cxnId="{10E11B81-7CDF-4245-813A-32C6EFB782CC}">
      <dgm:prSet/>
      <dgm:spPr/>
      <dgm:t>
        <a:bodyPr/>
        <a:lstStyle/>
        <a:p>
          <a:endParaRPr lang="ru-RU"/>
        </a:p>
      </dgm:t>
    </dgm:pt>
    <dgm:pt modelId="{26306805-E7C6-4C84-BCD0-D08D71F8FB3A}" type="sibTrans" cxnId="{10E11B81-7CDF-4245-813A-32C6EFB782CC}">
      <dgm:prSet/>
      <dgm:spPr/>
      <dgm:t>
        <a:bodyPr/>
        <a:lstStyle/>
        <a:p>
          <a:endParaRPr lang="ru-RU"/>
        </a:p>
      </dgm:t>
    </dgm:pt>
    <dgm:pt modelId="{8C629DDE-2544-4FB7-B272-38732D3F8B6F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действием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FAD39F-2004-4B65-A983-79FB4F1E6C54}" type="parTrans" cxnId="{B3FC81E0-CF8A-4AE3-AB73-18DABE50EBD4}">
      <dgm:prSet/>
      <dgm:spPr/>
      <dgm:t>
        <a:bodyPr/>
        <a:lstStyle/>
        <a:p>
          <a:endParaRPr lang="ru-RU"/>
        </a:p>
      </dgm:t>
    </dgm:pt>
    <dgm:pt modelId="{32CE0DF6-A80F-4C34-8319-80556FB2DDAC}" type="sibTrans" cxnId="{B3FC81E0-CF8A-4AE3-AB73-18DABE50EBD4}">
      <dgm:prSet/>
      <dgm:spPr/>
      <dgm:t>
        <a:bodyPr/>
        <a:lstStyle/>
        <a:p>
          <a:endParaRPr lang="ru-RU"/>
        </a:p>
      </dgm:t>
    </dgm:pt>
    <dgm:pt modelId="{77A3FBEA-5104-4346-A56D-FB12D7A868D8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средой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305FE5-D6CF-4494-AAC8-A72CF038F48B}" type="parTrans" cxnId="{D6FDE4D6-E7D0-40A0-B91A-38662C5114CB}">
      <dgm:prSet/>
      <dgm:spPr/>
      <dgm:t>
        <a:bodyPr/>
        <a:lstStyle/>
        <a:p>
          <a:endParaRPr lang="ru-RU"/>
        </a:p>
      </dgm:t>
    </dgm:pt>
    <dgm:pt modelId="{92F38F9B-7872-46BB-B06F-8D144D3AFA3A}" type="sibTrans" cxnId="{D6FDE4D6-E7D0-40A0-B91A-38662C5114CB}">
      <dgm:prSet/>
      <dgm:spPr/>
      <dgm:t>
        <a:bodyPr/>
        <a:lstStyle/>
        <a:p>
          <a:endParaRPr lang="ru-RU"/>
        </a:p>
      </dgm:t>
    </dgm:pt>
    <dgm:pt modelId="{9BFE8AA2-1D9A-48F5-8261-C33EED6A46F7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потенциалом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695A86-014C-479E-8936-0D9C4B0F7531}" type="parTrans" cxnId="{3393AAE8-55DC-4D34-98B4-75DF6D92F1D6}">
      <dgm:prSet/>
      <dgm:spPr/>
      <dgm:t>
        <a:bodyPr/>
        <a:lstStyle/>
        <a:p>
          <a:endParaRPr lang="ru-RU"/>
        </a:p>
      </dgm:t>
    </dgm:pt>
    <dgm:pt modelId="{EBB83819-0325-44DE-967A-E23E1984D3BE}" type="sibTrans" cxnId="{3393AAE8-55DC-4D34-98B4-75DF6D92F1D6}">
      <dgm:prSet/>
      <dgm:spPr/>
      <dgm:t>
        <a:bodyPr/>
        <a:lstStyle/>
        <a:p>
          <a:endParaRPr lang="ru-RU"/>
        </a:p>
      </dgm:t>
    </dgm:pt>
    <dgm:pt modelId="{83C56012-FCD9-46CF-9B17-031F39F43440}" type="pres">
      <dgm:prSet presAssocID="{EDD42D5B-BDFF-44E5-8218-F51131E74B2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D49757-5BA5-40B4-8247-631C08C421D6}" type="pres">
      <dgm:prSet presAssocID="{6FF07F44-4789-444B-B249-4D45B51B4C9A}" presName="compNode" presStyleCnt="0"/>
      <dgm:spPr/>
    </dgm:pt>
    <dgm:pt modelId="{A21DBF28-C3D9-4EBE-BB39-F8E54C22D81D}" type="pres">
      <dgm:prSet presAssocID="{6FF07F44-4789-444B-B249-4D45B51B4C9A}" presName="pictRect" presStyleLbl="node1" presStyleIdx="0" presStyleCnt="4" custLinFactNeighborX="-1203" custLinFactNeighborY="303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FF3399"/>
          </a:solidFill>
        </a:ln>
      </dgm:spPr>
      <dgm:t>
        <a:bodyPr/>
        <a:lstStyle/>
        <a:p>
          <a:endParaRPr lang="ru-RU"/>
        </a:p>
      </dgm:t>
    </dgm:pt>
    <dgm:pt modelId="{37DBE195-1196-4793-9D6D-DA4F4EA37160}" type="pres">
      <dgm:prSet presAssocID="{6FF07F44-4789-444B-B249-4D45B51B4C9A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A0441-10D9-4810-98C0-2A81E6EDA677}" type="pres">
      <dgm:prSet presAssocID="{26306805-E7C6-4C84-BCD0-D08D71F8FB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D21C3A3-9E39-4CE0-BA02-734D8B54DF27}" type="pres">
      <dgm:prSet presAssocID="{8C629DDE-2544-4FB7-B272-38732D3F8B6F}" presName="compNode" presStyleCnt="0"/>
      <dgm:spPr/>
    </dgm:pt>
    <dgm:pt modelId="{D7BB8D0E-1031-4E5B-85F8-687F82DB6C89}" type="pres">
      <dgm:prSet presAssocID="{8C629DDE-2544-4FB7-B272-38732D3F8B6F}" presName="pictRect" presStyleLbl="nod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FF3399"/>
          </a:solidFill>
        </a:ln>
      </dgm:spPr>
      <dgm:t>
        <a:bodyPr/>
        <a:lstStyle/>
        <a:p>
          <a:endParaRPr lang="ru-RU"/>
        </a:p>
      </dgm:t>
    </dgm:pt>
    <dgm:pt modelId="{771060FF-06B1-480A-9AE6-77D29A8349F3}" type="pres">
      <dgm:prSet presAssocID="{8C629DDE-2544-4FB7-B272-38732D3F8B6F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C2F7D-0466-4C73-9C75-DE4E6045769A}" type="pres">
      <dgm:prSet presAssocID="{32CE0DF6-A80F-4C34-8319-80556FB2DDA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A04A560-39F4-4ECB-9064-C8E23D826FD7}" type="pres">
      <dgm:prSet presAssocID="{77A3FBEA-5104-4346-A56D-FB12D7A868D8}" presName="compNode" presStyleCnt="0"/>
      <dgm:spPr/>
    </dgm:pt>
    <dgm:pt modelId="{65F80AA6-167C-4486-989C-DCD3A73EBE9A}" type="pres">
      <dgm:prSet presAssocID="{77A3FBEA-5104-4346-A56D-FB12D7A868D8}" presName="pictRect" presStyleLbl="nod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FF3399"/>
          </a:solidFill>
        </a:ln>
      </dgm:spPr>
      <dgm:t>
        <a:bodyPr/>
        <a:lstStyle/>
        <a:p>
          <a:endParaRPr lang="ru-RU"/>
        </a:p>
      </dgm:t>
    </dgm:pt>
    <dgm:pt modelId="{C2A21182-56F2-4851-B796-088B9C4383CF}" type="pres">
      <dgm:prSet presAssocID="{77A3FBEA-5104-4346-A56D-FB12D7A868D8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89216F-93BA-4AE5-AFBF-C7278B533AA4}" type="pres">
      <dgm:prSet presAssocID="{92F38F9B-7872-46BB-B06F-8D144D3AFA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8CB4103-E78D-4CC4-9A58-9F3FDD0FF8E6}" type="pres">
      <dgm:prSet presAssocID="{9BFE8AA2-1D9A-48F5-8261-C33EED6A46F7}" presName="compNode" presStyleCnt="0"/>
      <dgm:spPr/>
    </dgm:pt>
    <dgm:pt modelId="{6375EA95-F122-4DA2-B00C-10993C68DD39}" type="pres">
      <dgm:prSet presAssocID="{9BFE8AA2-1D9A-48F5-8261-C33EED6A46F7}" presName="pictRect" presStyleLbl="nod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FF3399"/>
          </a:solidFill>
        </a:ln>
      </dgm:spPr>
      <dgm:t>
        <a:bodyPr/>
        <a:lstStyle/>
        <a:p>
          <a:endParaRPr lang="ru-RU"/>
        </a:p>
      </dgm:t>
    </dgm:pt>
    <dgm:pt modelId="{03B99990-5657-412D-BCAA-84B5E1AD05B5}" type="pres">
      <dgm:prSet presAssocID="{9BFE8AA2-1D9A-48F5-8261-C33EED6A46F7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8228BC-0961-4358-8B27-2C2229331567}" type="presOf" srcId="{6FF07F44-4789-444B-B249-4D45B51B4C9A}" destId="{37DBE195-1196-4793-9D6D-DA4F4EA37160}" srcOrd="0" destOrd="0" presId="urn:microsoft.com/office/officeart/2005/8/layout/pList1#1"/>
    <dgm:cxn modelId="{4CF1D5E1-931C-42B7-BD7B-E915A4DFC946}" type="presOf" srcId="{92F38F9B-7872-46BB-B06F-8D144D3AFA3A}" destId="{6A89216F-93BA-4AE5-AFBF-C7278B533AA4}" srcOrd="0" destOrd="0" presId="urn:microsoft.com/office/officeart/2005/8/layout/pList1#1"/>
    <dgm:cxn modelId="{F1E9EF57-507C-4D70-A053-7E4EBBF24874}" type="presOf" srcId="{77A3FBEA-5104-4346-A56D-FB12D7A868D8}" destId="{C2A21182-56F2-4851-B796-088B9C4383CF}" srcOrd="0" destOrd="0" presId="urn:microsoft.com/office/officeart/2005/8/layout/pList1#1"/>
    <dgm:cxn modelId="{B3FC81E0-CF8A-4AE3-AB73-18DABE50EBD4}" srcId="{EDD42D5B-BDFF-44E5-8218-F51131E74B24}" destId="{8C629DDE-2544-4FB7-B272-38732D3F8B6F}" srcOrd="1" destOrd="0" parTransId="{39FAD39F-2004-4B65-A983-79FB4F1E6C54}" sibTransId="{32CE0DF6-A80F-4C34-8319-80556FB2DDAC}"/>
    <dgm:cxn modelId="{D5BE87C4-1311-4D4C-8F49-1CE1482B3184}" type="presOf" srcId="{9BFE8AA2-1D9A-48F5-8261-C33EED6A46F7}" destId="{03B99990-5657-412D-BCAA-84B5E1AD05B5}" srcOrd="0" destOrd="0" presId="urn:microsoft.com/office/officeart/2005/8/layout/pList1#1"/>
    <dgm:cxn modelId="{572B442F-B738-4C8D-8257-906C7F1F7D22}" type="presOf" srcId="{EDD42D5B-BDFF-44E5-8218-F51131E74B24}" destId="{83C56012-FCD9-46CF-9B17-031F39F43440}" srcOrd="0" destOrd="0" presId="urn:microsoft.com/office/officeart/2005/8/layout/pList1#1"/>
    <dgm:cxn modelId="{D6FDE4D6-E7D0-40A0-B91A-38662C5114CB}" srcId="{EDD42D5B-BDFF-44E5-8218-F51131E74B24}" destId="{77A3FBEA-5104-4346-A56D-FB12D7A868D8}" srcOrd="2" destOrd="0" parTransId="{21305FE5-D6CF-4494-AAC8-A72CF038F48B}" sibTransId="{92F38F9B-7872-46BB-B06F-8D144D3AFA3A}"/>
    <dgm:cxn modelId="{ADDB04A1-2A74-4426-AEA6-782F19E09118}" type="presOf" srcId="{8C629DDE-2544-4FB7-B272-38732D3F8B6F}" destId="{771060FF-06B1-480A-9AE6-77D29A8349F3}" srcOrd="0" destOrd="0" presId="urn:microsoft.com/office/officeart/2005/8/layout/pList1#1"/>
    <dgm:cxn modelId="{10E11B81-7CDF-4245-813A-32C6EFB782CC}" srcId="{EDD42D5B-BDFF-44E5-8218-F51131E74B24}" destId="{6FF07F44-4789-444B-B249-4D45B51B4C9A}" srcOrd="0" destOrd="0" parTransId="{F909FE80-B6CD-4C5D-AA73-DF65BA3A4ADE}" sibTransId="{26306805-E7C6-4C84-BCD0-D08D71F8FB3A}"/>
    <dgm:cxn modelId="{3393AAE8-55DC-4D34-98B4-75DF6D92F1D6}" srcId="{EDD42D5B-BDFF-44E5-8218-F51131E74B24}" destId="{9BFE8AA2-1D9A-48F5-8261-C33EED6A46F7}" srcOrd="3" destOrd="0" parTransId="{ED695A86-014C-479E-8936-0D9C4B0F7531}" sibTransId="{EBB83819-0325-44DE-967A-E23E1984D3BE}"/>
    <dgm:cxn modelId="{F6F76EC8-19EC-4B82-94A2-004E43B6D76E}" type="presOf" srcId="{32CE0DF6-A80F-4C34-8319-80556FB2DDAC}" destId="{9C7C2F7D-0466-4C73-9C75-DE4E6045769A}" srcOrd="0" destOrd="0" presId="urn:microsoft.com/office/officeart/2005/8/layout/pList1#1"/>
    <dgm:cxn modelId="{CE0B9D77-7280-437B-8DDB-26D0CD8237D1}" type="presOf" srcId="{26306805-E7C6-4C84-BCD0-D08D71F8FB3A}" destId="{DD9A0441-10D9-4810-98C0-2A81E6EDA677}" srcOrd="0" destOrd="0" presId="urn:microsoft.com/office/officeart/2005/8/layout/pList1#1"/>
    <dgm:cxn modelId="{63C2F737-904B-4B56-8B7D-94D4787E4649}" type="presParOf" srcId="{83C56012-FCD9-46CF-9B17-031F39F43440}" destId="{B3D49757-5BA5-40B4-8247-631C08C421D6}" srcOrd="0" destOrd="0" presId="urn:microsoft.com/office/officeart/2005/8/layout/pList1#1"/>
    <dgm:cxn modelId="{957F9528-1E22-4471-98F6-D239D9EE26EC}" type="presParOf" srcId="{B3D49757-5BA5-40B4-8247-631C08C421D6}" destId="{A21DBF28-C3D9-4EBE-BB39-F8E54C22D81D}" srcOrd="0" destOrd="0" presId="urn:microsoft.com/office/officeart/2005/8/layout/pList1#1"/>
    <dgm:cxn modelId="{419EBF94-1463-4AA0-903D-B0B8BC09BE61}" type="presParOf" srcId="{B3D49757-5BA5-40B4-8247-631C08C421D6}" destId="{37DBE195-1196-4793-9D6D-DA4F4EA37160}" srcOrd="1" destOrd="0" presId="urn:microsoft.com/office/officeart/2005/8/layout/pList1#1"/>
    <dgm:cxn modelId="{B55F1246-E013-4C64-BA8E-5D36FAF0EE31}" type="presParOf" srcId="{83C56012-FCD9-46CF-9B17-031F39F43440}" destId="{DD9A0441-10D9-4810-98C0-2A81E6EDA677}" srcOrd="1" destOrd="0" presId="urn:microsoft.com/office/officeart/2005/8/layout/pList1#1"/>
    <dgm:cxn modelId="{77FE0302-3FA6-4669-9D07-4CF7072B11D9}" type="presParOf" srcId="{83C56012-FCD9-46CF-9B17-031F39F43440}" destId="{8D21C3A3-9E39-4CE0-BA02-734D8B54DF27}" srcOrd="2" destOrd="0" presId="urn:microsoft.com/office/officeart/2005/8/layout/pList1#1"/>
    <dgm:cxn modelId="{E33E2EC6-71AD-477C-A242-4CFAFEE4BB16}" type="presParOf" srcId="{8D21C3A3-9E39-4CE0-BA02-734D8B54DF27}" destId="{D7BB8D0E-1031-4E5B-85F8-687F82DB6C89}" srcOrd="0" destOrd="0" presId="urn:microsoft.com/office/officeart/2005/8/layout/pList1#1"/>
    <dgm:cxn modelId="{8A4DA2D7-106B-4A5A-A811-A9D39E9CB24F}" type="presParOf" srcId="{8D21C3A3-9E39-4CE0-BA02-734D8B54DF27}" destId="{771060FF-06B1-480A-9AE6-77D29A8349F3}" srcOrd="1" destOrd="0" presId="urn:microsoft.com/office/officeart/2005/8/layout/pList1#1"/>
    <dgm:cxn modelId="{72F8029A-5C50-43A9-812E-CD01A5277ED1}" type="presParOf" srcId="{83C56012-FCD9-46CF-9B17-031F39F43440}" destId="{9C7C2F7D-0466-4C73-9C75-DE4E6045769A}" srcOrd="3" destOrd="0" presId="urn:microsoft.com/office/officeart/2005/8/layout/pList1#1"/>
    <dgm:cxn modelId="{31CA715B-54EA-4B48-BD26-9173B50230F7}" type="presParOf" srcId="{83C56012-FCD9-46CF-9B17-031F39F43440}" destId="{8A04A560-39F4-4ECB-9064-C8E23D826FD7}" srcOrd="4" destOrd="0" presId="urn:microsoft.com/office/officeart/2005/8/layout/pList1#1"/>
    <dgm:cxn modelId="{D873D366-E0D3-45DF-BC23-3391536E1506}" type="presParOf" srcId="{8A04A560-39F4-4ECB-9064-C8E23D826FD7}" destId="{65F80AA6-167C-4486-989C-DCD3A73EBE9A}" srcOrd="0" destOrd="0" presId="urn:microsoft.com/office/officeart/2005/8/layout/pList1#1"/>
    <dgm:cxn modelId="{AF8DF0B0-3B2B-4458-8E92-E0B7946CFDB2}" type="presParOf" srcId="{8A04A560-39F4-4ECB-9064-C8E23D826FD7}" destId="{C2A21182-56F2-4851-B796-088B9C4383CF}" srcOrd="1" destOrd="0" presId="urn:microsoft.com/office/officeart/2005/8/layout/pList1#1"/>
    <dgm:cxn modelId="{106D11E2-382C-4469-9728-B391D09A200A}" type="presParOf" srcId="{83C56012-FCD9-46CF-9B17-031F39F43440}" destId="{6A89216F-93BA-4AE5-AFBF-C7278B533AA4}" srcOrd="5" destOrd="0" presId="urn:microsoft.com/office/officeart/2005/8/layout/pList1#1"/>
    <dgm:cxn modelId="{36EA6C6B-CC58-474C-8C99-2D499F51460A}" type="presParOf" srcId="{83C56012-FCD9-46CF-9B17-031F39F43440}" destId="{38CB4103-E78D-4CC4-9A58-9F3FDD0FF8E6}" srcOrd="6" destOrd="0" presId="urn:microsoft.com/office/officeart/2005/8/layout/pList1#1"/>
    <dgm:cxn modelId="{FA40AEF5-11E5-4B51-B6B0-0AF6B766568A}" type="presParOf" srcId="{38CB4103-E78D-4CC4-9A58-9F3FDD0FF8E6}" destId="{6375EA95-F122-4DA2-B00C-10993C68DD39}" srcOrd="0" destOrd="0" presId="urn:microsoft.com/office/officeart/2005/8/layout/pList1#1"/>
    <dgm:cxn modelId="{9B800D9F-17AC-405D-8FDC-4B55B9EA27B4}" type="presParOf" srcId="{38CB4103-E78D-4CC4-9A58-9F3FDD0FF8E6}" destId="{03B99990-5657-412D-BCAA-84B5E1AD05B5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DBF28-C3D9-4EBE-BB39-F8E54C22D81D}">
      <dsp:nvSpPr>
        <dsp:cNvPr id="0" name=""/>
        <dsp:cNvSpPr/>
      </dsp:nvSpPr>
      <dsp:spPr>
        <a:xfrm>
          <a:off x="828654" y="42846"/>
          <a:ext cx="2038460" cy="1404499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FF33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DBE195-1196-4793-9D6D-DA4F4EA37160}">
      <dsp:nvSpPr>
        <dsp:cNvPr id="0" name=""/>
        <dsp:cNvSpPr/>
      </dsp:nvSpPr>
      <dsp:spPr>
        <a:xfrm>
          <a:off x="853176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фактом</a:t>
          </a:r>
          <a:endParaRPr lang="ru-RU" sz="2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53176" y="1404789"/>
        <a:ext cx="2038460" cy="756268"/>
      </dsp:txXfrm>
    </dsp:sp>
    <dsp:sp modelId="{D7BB8D0E-1031-4E5B-85F8-687F82DB6C89}">
      <dsp:nvSpPr>
        <dsp:cNvPr id="0" name=""/>
        <dsp:cNvSpPr/>
      </dsp:nvSpPr>
      <dsp:spPr>
        <a:xfrm>
          <a:off x="3095569" y="289"/>
          <a:ext cx="2038460" cy="1404499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FF33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1060FF-06B1-480A-9AE6-77D29A8349F3}">
      <dsp:nvSpPr>
        <dsp:cNvPr id="0" name=""/>
        <dsp:cNvSpPr/>
      </dsp:nvSpPr>
      <dsp:spPr>
        <a:xfrm>
          <a:off x="3095569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действием</a:t>
          </a:r>
          <a:endParaRPr lang="ru-RU" sz="2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95569" y="1404789"/>
        <a:ext cx="2038460" cy="756268"/>
      </dsp:txXfrm>
    </dsp:sp>
    <dsp:sp modelId="{65F80AA6-167C-4486-989C-DCD3A73EBE9A}">
      <dsp:nvSpPr>
        <dsp:cNvPr id="0" name=""/>
        <dsp:cNvSpPr/>
      </dsp:nvSpPr>
      <dsp:spPr>
        <a:xfrm>
          <a:off x="5337962" y="289"/>
          <a:ext cx="2038460" cy="1404499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FF33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A21182-56F2-4851-B796-088B9C4383CF}">
      <dsp:nvSpPr>
        <dsp:cNvPr id="0" name=""/>
        <dsp:cNvSpPr/>
      </dsp:nvSpPr>
      <dsp:spPr>
        <a:xfrm>
          <a:off x="5337962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средой</a:t>
          </a:r>
          <a:endParaRPr lang="ru-RU" sz="2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37962" y="1404789"/>
        <a:ext cx="2038460" cy="756268"/>
      </dsp:txXfrm>
    </dsp:sp>
    <dsp:sp modelId="{6375EA95-F122-4DA2-B00C-10993C68DD39}">
      <dsp:nvSpPr>
        <dsp:cNvPr id="0" name=""/>
        <dsp:cNvSpPr/>
      </dsp:nvSpPr>
      <dsp:spPr>
        <a:xfrm>
          <a:off x="3095569" y="2364904"/>
          <a:ext cx="2038460" cy="1404499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rgbClr val="FF33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B99990-5657-412D-BCAA-84B5E1AD05B5}">
      <dsp:nvSpPr>
        <dsp:cNvPr id="0" name=""/>
        <dsp:cNvSpPr/>
      </dsp:nvSpPr>
      <dsp:spPr>
        <a:xfrm>
          <a:off x="3095569" y="3769404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Удивление потенциалом</a:t>
          </a:r>
          <a:endParaRPr lang="ru-RU" sz="2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95569" y="3769404"/>
        <a:ext cx="2038460" cy="756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10.09.25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2;&#1072;&#1089;&#1090;&#1077;&#1088;-&#1082;&#1083;&#1072;&#1089;&#1089;\&#1041;&#1077;&#1088;&#1105;&#1079;&#1082;&#1080;%20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602289"/>
            <a:ext cx="7772400" cy="1255711"/>
          </a:xfrm>
        </p:spPr>
        <p:txBody>
          <a:bodyPr/>
          <a:lstStyle/>
          <a:p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Что вы видите на экране?</a:t>
            </a:r>
            <a:endParaRPr lang="ru-RU" b="1" i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ownloads\1666495615_2-mykaleidoscope-ru-p-piratskii-fruktovii-salat-oboi-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55507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4348" y="5602289"/>
            <a:ext cx="7772400" cy="1255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rgbClr val="FF33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Какой он?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rgbClr val="FF33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(подберите слова признаки)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Удивление потенциалом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blipFill rotWithShape="0">
            <a:blip r:embed="rId2"/>
            <a:stretch>
              <a:fillRect/>
            </a:stretch>
          </a:blipFill>
          <a:ln>
            <a:solidFill>
              <a:srgbClr val="FF3399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Удивление потенциалом</a:t>
            </a:r>
            <a:endParaRPr lang="ru-RU" dirty="0"/>
          </a:p>
        </p:txBody>
      </p:sp>
      <p:pic>
        <p:nvPicPr>
          <p:cNvPr id="4" name="Берёзки 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1612091"/>
            <a:ext cx="7572428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Удивление собственным потенциалом учащегося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самый сильный инструмент, позволяющий влиять на внутреннюю мотивацию. </a:t>
            </a:r>
          </a:p>
          <a:p>
            <a:pPr algn="just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Собственный успех, достижение поставленных целей и удивление от того, что получилось, всегда мотивируют на дальнейшие подвиги.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1"/>
            <a:ext cx="8229600" cy="278608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«По-настоящему принять педагогику удивления может тот учитель, который сам способен удивляться окружающему миру и своим ученикам»</a:t>
            </a:r>
          </a:p>
          <a:p>
            <a:pPr algn="r">
              <a:buNone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Степичев Петр Анатольевич</a:t>
            </a:r>
            <a:r>
              <a:rPr lang="en-US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>
              <a:buNone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кандидат педагогических наук,</a:t>
            </a:r>
          </a:p>
          <a:p>
            <a:pPr algn="r">
              <a:buNone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доцент кафедры английской философии РГСУ.</a:t>
            </a:r>
            <a:endParaRPr lang="ru-RU" sz="19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zabavnikplus.ru/wp-content/uploads/1/a/1/1a101b18bc05720837452dae177c6ffd.jpeg"/>
          <p:cNvPicPr>
            <a:picLocks noChangeAspect="1" noChangeArrowheads="1"/>
          </p:cNvPicPr>
          <p:nvPr/>
        </p:nvPicPr>
        <p:blipFill>
          <a:blip r:embed="rId2"/>
          <a:srcRect b="40384"/>
          <a:stretch>
            <a:fillRect/>
          </a:stretch>
        </p:blipFill>
        <p:spPr bwMode="auto">
          <a:xfrm>
            <a:off x="357158" y="3571876"/>
            <a:ext cx="842968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Telegram Desktop\photo_2023-09-01_22-02-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32258"/>
            <a:ext cx="7500990" cy="562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Что общего у этих ребят? </a:t>
            </a:r>
            <a:b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Что их объединяет?</a:t>
            </a:r>
            <a:endParaRPr lang="ru-RU" b="1" i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«Духовно – нравственные традиции русского народа»</a:t>
            </a:r>
            <a:endParaRPr lang="ru-RU" b="1" i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496"/>
            <a:ext cx="8258204" cy="326866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«Русский народ не должен терять своего нравственного авторитета среди других народов, авторитета, достойно завоеванного русским искусством, литературой. Мы не должны забывать о своем прошлом, о наших памятниках, литературе, языке, живописи. Национальные отличия сохранятся, если мы будем озабочены воспитанием духа, а не только передачей знаний».</a:t>
            </a: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					(Д. С. Лихачев).</a:t>
            </a: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0"/>
            <a:ext cx="8229600" cy="1000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Мастер-класс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Цели мастер-класса: 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507209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36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Цель: </a:t>
            </a:r>
          </a:p>
          <a:p>
            <a:pPr algn="just"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развитие нравственных, духовных, патриотических, эстетических чувства, умения  находить надежные нравственные ориентиры, вытекающие  из народных традиций;</a:t>
            </a:r>
          </a:p>
          <a:p>
            <a:pPr algn="just">
              <a:buNone/>
            </a:pPr>
            <a:endParaRPr lang="ru-RU" sz="31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- воспитание у детей интереса и любви к русской национальной культуре, народному творчеству, обычаям, традициям, к народным играм; </a:t>
            </a:r>
          </a:p>
          <a:p>
            <a:pPr algn="just">
              <a:buNone/>
            </a:pPr>
            <a:endParaRPr lang="ru-RU" sz="31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- создание условий, способствующих воспитанию детей младшего школьного возраста средствами народной культуры в условиях  МБОУ «УВК № 244 ГОРОДА ДОНЕЦКА»</a:t>
            </a:r>
          </a:p>
          <a:p>
            <a:pPr algn="just">
              <a:buNone/>
            </a:pP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 мастер-класса: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14353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Интегрирование содержания духовно-нравственного воспитания в игровую и творческую деятельность </a:t>
            </a:r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algn="just"/>
            <a:r>
              <a:rPr lang="ru-RU" sz="3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Формирование духовно-нравственных чувств на основе изучения культуры страны и родного края.</a:t>
            </a:r>
          </a:p>
          <a:p>
            <a:pPr algn="just"/>
            <a:r>
              <a:rPr lang="ru-RU" sz="29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Обогащение словарного запаса детей в процессе духовно-нравственного воспитания и диалогического общения.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Опираясь на интерес ребенка, пробудить желание узнавать о многовековых традициях русского народа.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Помочь  найти личную значимость и ощутить на себе благотворное влияние от общения с прошлым.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Прививать желание творчески мыслить и анализировать свои поступки и поступки своих  друзей.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Создание условий для реализации основных направлений обновлённого ФГОС НОО, достижения целевых ориентиров начального 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Педагогика удивления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Удивление фактом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1357298"/>
            <a:ext cx="3786214" cy="1643073"/>
          </a:xfrm>
          <a:prstGeom prst="roundRect">
            <a:avLst/>
          </a:prstGeom>
          <a:blipFill rotWithShape="0">
            <a:blip r:embed="rId2" cstate="print"/>
            <a:stretch>
              <a:fillRect/>
            </a:stretch>
          </a:blipFill>
          <a:ln>
            <a:solidFill>
              <a:srgbClr val="FF3399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3143248"/>
            <a:ext cx="8001056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красна изба углами,  а красна – пирогами!</a:t>
            </a: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думаете, как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называли углы 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русской избе?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https://bigfoto.name/uploads/posts/2021-10/1635010198_1-bigfoto-name-p-obraz-traditsionnogo-russkogo-doma-risunok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071942"/>
            <a:ext cx="3347972" cy="2510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40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C:\Users\Admin\Downloads\Telegram Desktop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429132"/>
            <a:ext cx="2857520" cy="2143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Удивление средой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142984"/>
            <a:ext cx="3400420" cy="2257427"/>
          </a:xfrm>
          <a:prstGeom prst="roundRect">
            <a:avLst/>
          </a:prstGeom>
          <a:blipFill rotWithShape="0">
            <a:blip r:embed="rId3" cstate="print"/>
            <a:stretch>
              <a:fillRect/>
            </a:stretch>
          </a:blipFill>
          <a:ln>
            <a:solidFill>
              <a:srgbClr val="FF3399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21507" name="Picture 3" descr="C:\Users\Admin\Downloads\Telegram Desktop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285860"/>
            <a:ext cx="3000396" cy="2250297"/>
          </a:xfrm>
          <a:prstGeom prst="rect">
            <a:avLst/>
          </a:prstGeom>
          <a:noFill/>
        </p:spPr>
      </p:pic>
      <p:pic>
        <p:nvPicPr>
          <p:cNvPr id="21506" name="Picture 2" descr="C:\Users\Admin\Downloads\Telegram Desktop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143248"/>
            <a:ext cx="2952771" cy="2214578"/>
          </a:xfrm>
          <a:prstGeom prst="rect">
            <a:avLst/>
          </a:prstGeom>
          <a:noFill/>
        </p:spPr>
      </p:pic>
      <p:pic>
        <p:nvPicPr>
          <p:cNvPr id="21508" name="Picture 4" descr="C:\Users\Admin\Downloads\Telegram Desktop\7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286256"/>
            <a:ext cx="2928958" cy="2196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Удивление действием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2900354" cy="1971676"/>
          </a:xfrm>
          <a:prstGeom prst="roundRect">
            <a:avLst/>
          </a:prstGeom>
          <a:blipFill rotWithShape="0">
            <a:blip r:embed="rId2"/>
            <a:stretch>
              <a:fillRect/>
            </a:stretch>
          </a:blipFill>
          <a:ln>
            <a:solidFill>
              <a:srgbClr val="FF3399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ownloads\Telegram Desktop\11.jpg"/>
          <p:cNvPicPr>
            <a:picLocks noChangeAspect="1" noChangeArrowheads="1"/>
          </p:cNvPicPr>
          <p:nvPr/>
        </p:nvPicPr>
        <p:blipFill>
          <a:blip r:embed="rId3" cstate="print"/>
          <a:srcRect l="18103" r="4310" b="13793"/>
          <a:stretch>
            <a:fillRect/>
          </a:stretch>
        </p:blipFill>
        <p:spPr bwMode="auto">
          <a:xfrm>
            <a:off x="428596" y="4572008"/>
            <a:ext cx="2600343" cy="1928826"/>
          </a:xfrm>
          <a:prstGeom prst="rect">
            <a:avLst/>
          </a:prstGeom>
          <a:noFill/>
        </p:spPr>
      </p:pic>
      <p:pic>
        <p:nvPicPr>
          <p:cNvPr id="3073" name="Picture 1" descr="C:\Users\Admin\Downloads\Telegram Desktop\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214686"/>
            <a:ext cx="2667019" cy="2000264"/>
          </a:xfrm>
          <a:prstGeom prst="rect">
            <a:avLst/>
          </a:prstGeom>
          <a:noFill/>
        </p:spPr>
      </p:pic>
      <p:pic>
        <p:nvPicPr>
          <p:cNvPr id="3075" name="Picture 3" descr="C:\Users\Admin\Downloads\Telegram Desktop\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1357298"/>
            <a:ext cx="2663179" cy="2105028"/>
          </a:xfrm>
          <a:prstGeom prst="rect">
            <a:avLst/>
          </a:prstGeom>
          <a:noFill/>
        </p:spPr>
      </p:pic>
      <p:pic>
        <p:nvPicPr>
          <p:cNvPr id="3076" name="Picture 4" descr="C:\Users\Admin\Downloads\Telegram Desktop\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643314"/>
            <a:ext cx="214314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126</Words>
  <Application>Microsoft Office PowerPoint</Application>
  <PresentationFormat>Экран (4:3)</PresentationFormat>
  <Paragraphs>44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Что вы видите на экране?</vt:lpstr>
      <vt:lpstr>Что общего у этих ребят?  Что их объединяет?</vt:lpstr>
      <vt:lpstr> «Духовно – нравственные традиции русского народа»</vt:lpstr>
      <vt:lpstr>Цели мастер-класса: </vt:lpstr>
      <vt:lpstr>Задачи мастер-класса: </vt:lpstr>
      <vt:lpstr>Педагогика удивления</vt:lpstr>
      <vt:lpstr>Удивление фактом</vt:lpstr>
      <vt:lpstr>Удивление средой </vt:lpstr>
      <vt:lpstr>Удивление действием</vt:lpstr>
      <vt:lpstr>Удивление потенциалом </vt:lpstr>
      <vt:lpstr>Удивление потенциалом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51</cp:revision>
  <dcterms:created xsi:type="dcterms:W3CDTF">2023-10-29T17:50:47Z</dcterms:created>
  <dcterms:modified xsi:type="dcterms:W3CDTF">2025-09-10T16:43:29Z</dcterms:modified>
</cp:coreProperties>
</file>